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215" r:id="rId2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1458" y="-10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D436BBF7-2E1B-4A93-A587-F7D86CC154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49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6C054-22AC-449E-B699-8F1F017CD0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4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2A757-E167-4842-9030-F3410677BD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9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7807-FB50-4EC4-9C60-7B915F4B5D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9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3763-29B2-49B8-845A-207D6D97CD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9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223E-470B-4ED3-A935-F9934EE4C5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1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AF9C5-7DAB-4169-B6A2-5FCE5DB88B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5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E1390-F986-4ECC-A5DA-711B2C790B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7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88769-A452-4E72-844B-6BF0F884B1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6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B1F3E-6BCA-4588-B0F0-31BDB1963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9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1D127-941C-4645-B7B7-FCA86230E3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0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4E087-BFF1-4286-BFBB-C3FD5E937C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7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0E7747B-B699-42D7-BF5D-C6F151DB26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8353" y="20582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62022" y="12794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30125" y="178697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I know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8353" y="287282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Who holds the future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-33669" y="233942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fear is gone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62022" y="74667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can face tomorrow</a:t>
            </a:r>
          </a:p>
        </p:txBody>
      </p:sp>
      <p:sp>
        <p:nvSpPr>
          <p:cNvPr id="1934345" name="Text Box 9"/>
          <p:cNvSpPr txBox="1">
            <a:spLocks noChangeArrowheads="1"/>
          </p:cNvSpPr>
          <p:nvPr/>
        </p:nvSpPr>
        <p:spPr bwMode="auto">
          <a:xfrm>
            <a:off x="-35441" y="345221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life is worth the living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-35441" y="39893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because He Lives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86944</TotalTime>
  <Words>31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2012-12-29T16:51:21Z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