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15" r:id="rId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672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436BBF7-2E1B-4A93-A587-F7D86CC15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49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6C054-22AC-449E-B699-8F1F017CD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2A757-E167-4842-9030-F3410677BD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9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7807-FB50-4EC4-9C60-7B915F4B5D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3763-29B2-49B8-845A-207D6D97CD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223E-470B-4ED3-A935-F9934EE4C5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AF9C5-7DAB-4169-B6A2-5FCE5DB88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5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E1390-F986-4ECC-A5DA-711B2C790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7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88769-A452-4E72-844B-6BF0F884B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B1F3E-6BCA-4588-B0F0-31BDB19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1D127-941C-4645-B7B7-FCA86230E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4E087-BFF1-4286-BFBB-C3FD5E937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7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0E7747B-B699-42D7-BF5D-C6F151DB26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3544" y="2895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I know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429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Who holds the future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0" y="2286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fear is gone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9493" y="1219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face tomorrow</a:t>
            </a:r>
          </a:p>
        </p:txBody>
      </p:sp>
      <p:sp>
        <p:nvSpPr>
          <p:cNvPr id="1934345" name="Text Box 9"/>
          <p:cNvSpPr txBox="1">
            <a:spLocks noChangeArrowheads="1"/>
          </p:cNvSpPr>
          <p:nvPr/>
        </p:nvSpPr>
        <p:spPr bwMode="auto">
          <a:xfrm>
            <a:off x="-1772" y="4089991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 the living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-21265" y="461630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because He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86943</TotalTime>
  <Words>31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Monotype Corsiva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2011-10-03T14:40:27Z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