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21" r:id="rId2"/>
    <p:sldId id="1215" r:id="rId3"/>
    <p:sldId id="1217" r:id="rId4"/>
    <p:sldId id="1218" r:id="rId5"/>
    <p:sldId id="1219" r:id="rId6"/>
    <p:sldId id="1220" r:id="rId7"/>
    <p:sldId id="1216" r:id="rId8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90" d="100"/>
          <a:sy n="90" d="100"/>
        </p:scale>
        <p:origin x="-1362" y="-101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D436BBF7-2E1B-4A93-A587-F7D86CC15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7492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6C054-22AC-449E-B699-8F1F017CD0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43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A2A757-E167-4842-9030-F3410677BD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291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7807-FB50-4EC4-9C60-7B915F4B5D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92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93763-29B2-49B8-845A-207D6D97CD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97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0223E-470B-4ED3-A935-F9934EE4C5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10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F9C5-7DAB-4169-B6A2-5FCE5DB88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54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5E1390-F986-4ECC-A5DA-711B2C790B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74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D88769-A452-4E72-844B-6BF0F884B1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69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B1F3E-6BCA-4588-B0F0-31BDB1963A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29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1D127-941C-4645-B7B7-FCA86230E3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904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D4E087-BFF1-4286-BFBB-C3FD5E937C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375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0E7747B-B699-42D7-BF5D-C6F151DB260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4527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0287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581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0287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581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0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0287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</a:t>
            </a: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know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0633" y="1581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56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02870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7721" y="1581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24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8860" y="1028701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0" y="1809750"/>
            <a:ext cx="9144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The Living!</a:t>
            </a:r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346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1296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39" name="Text Box 3"/>
          <p:cNvSpPr txBox="1">
            <a:spLocks noChangeArrowheads="1"/>
          </p:cNvSpPr>
          <p:nvPr/>
        </p:nvSpPr>
        <p:spPr bwMode="auto">
          <a:xfrm>
            <a:off x="0" y="11964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He lives </a:t>
            </a:r>
          </a:p>
        </p:txBody>
      </p:sp>
      <p:sp>
        <p:nvSpPr>
          <p:cNvPr id="1934340" name="Text Box 4"/>
          <p:cNvSpPr txBox="1">
            <a:spLocks noChangeArrowheads="1"/>
          </p:cNvSpPr>
          <p:nvPr/>
        </p:nvSpPr>
        <p:spPr bwMode="auto">
          <a:xfrm>
            <a:off x="-19493" y="226322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Because I know</a:t>
            </a:r>
          </a:p>
        </p:txBody>
      </p:sp>
      <p:sp>
        <p:nvSpPr>
          <p:cNvPr id="1934342" name="Text Box 6"/>
          <p:cNvSpPr txBox="1">
            <a:spLocks noChangeArrowheads="1"/>
          </p:cNvSpPr>
          <p:nvPr/>
        </p:nvSpPr>
        <p:spPr bwMode="auto">
          <a:xfrm>
            <a:off x="0" y="27966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Who holds the future</a:t>
            </a:r>
          </a:p>
        </p:txBody>
      </p:sp>
      <p:sp>
        <p:nvSpPr>
          <p:cNvPr id="1934343" name="Text Box 7"/>
          <p:cNvSpPr txBox="1">
            <a:spLocks noChangeArrowheads="1"/>
          </p:cNvSpPr>
          <p:nvPr/>
        </p:nvSpPr>
        <p:spPr bwMode="auto">
          <a:xfrm>
            <a:off x="0" y="173567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All fear is gone</a:t>
            </a:r>
          </a:p>
        </p:txBody>
      </p:sp>
      <p:sp>
        <p:nvSpPr>
          <p:cNvPr id="1934344" name="Text Box 8"/>
          <p:cNvSpPr txBox="1">
            <a:spLocks noChangeArrowheads="1"/>
          </p:cNvSpPr>
          <p:nvPr/>
        </p:nvSpPr>
        <p:spPr bwMode="auto">
          <a:xfrm>
            <a:off x="-19493" y="6630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I can face tomorrow</a:t>
            </a:r>
          </a:p>
        </p:txBody>
      </p:sp>
      <p:sp>
        <p:nvSpPr>
          <p:cNvPr id="1934345" name="Text Box 9"/>
          <p:cNvSpPr txBox="1">
            <a:spLocks noChangeArrowheads="1"/>
          </p:cNvSpPr>
          <p:nvPr/>
        </p:nvSpPr>
        <p:spPr bwMode="auto">
          <a:xfrm>
            <a:off x="40758" y="333002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life is worth the living</a:t>
            </a:r>
          </a:p>
        </p:txBody>
      </p:sp>
      <p:sp>
        <p:nvSpPr>
          <p:cNvPr id="1934346" name="Text Box 10"/>
          <p:cNvSpPr txBox="1">
            <a:spLocks noChangeArrowheads="1"/>
          </p:cNvSpPr>
          <p:nvPr/>
        </p:nvSpPr>
        <p:spPr bwMode="auto">
          <a:xfrm>
            <a:off x="3544" y="384490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Just because He Lives</a:t>
            </a:r>
          </a:p>
        </p:txBody>
      </p:sp>
    </p:spTree>
    <p:extLst>
      <p:ext uri="{BB962C8B-B14F-4D97-AF65-F5344CB8AC3E}">
        <p14:creationId xmlns:p14="http://schemas.microsoft.com/office/powerpoint/2010/main" val="227237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86949</TotalTime>
  <Words>69</Words>
  <Application>Microsoft Office PowerPoint</Application>
  <PresentationFormat>On-screen Show (16:9)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532</cp:revision>
  <dcterms:created xsi:type="dcterms:W3CDTF">2000-04-04T23:34:29Z</dcterms:created>
  <dcterms:modified xsi:type="dcterms:W3CDTF">2012-12-29T16:53:55Z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