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401" r:id="rId2"/>
    <p:sldId id="402" r:id="rId3"/>
    <p:sldId id="403" r:id="rId4"/>
    <p:sldId id="405" r:id="rId5"/>
    <p:sldId id="404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14" y="-7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0E88EE2-2276-4DB1-B49B-EF481A9FA7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96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54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11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29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595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359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441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702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672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111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66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323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2910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7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gif"/><Relationship Id="rId4" Type="http://schemas.openxmlformats.org/officeDocument/2006/relationships/hyperlink" Target="http://www.thechurch.us/FlashMP3Player/mp3player.php?Track=1202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A/10/" TargetMode="External"/><Relationship Id="rId7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A/2/" TargetMode="External"/><Relationship Id="rId9" Type="http://schemas.openxmlformats.org/officeDocument/2006/relationships/hyperlink" Target="http://dev.agodsendtech.com/mu_chords/quickimages/0/E/2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2/" TargetMode="External"/><Relationship Id="rId3" Type="http://schemas.openxmlformats.org/officeDocument/2006/relationships/hyperlink" Target="http://dev.agodsendtech.com/mu_chords/quickimages/0/A/10/" TargetMode="External"/><Relationship Id="rId7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2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F/1/" TargetMode="External"/><Relationship Id="rId9" Type="http://schemas.openxmlformats.org/officeDocument/2006/relationships/hyperlink" Target="http://dev.agodsendtech.com/mu_chords/quickimages/0/D/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10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E/2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1/" TargetMode="External"/><Relationship Id="rId3" Type="http://schemas.openxmlformats.org/officeDocument/2006/relationships/hyperlink" Target="http://dev.agodsendtech.com/mu_chords/quickimages/0/A/10/" TargetMode="External"/><Relationship Id="rId7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2/" TargetMode="External"/><Relationship Id="rId5" Type="http://schemas.openxmlformats.org/officeDocument/2006/relationships/hyperlink" Target="http://dev.agodsendtech.com/mu_chords/quickimages/0/E/2/" TargetMode="External"/><Relationship Id="rId4" Type="http://schemas.openxmlformats.org/officeDocument/2006/relationships/hyperlink" Target="http://dev.agodsendtech.com/mu_chords/quickimages/0/G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He Lives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45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11509" y="247194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Because He lives all fear is gone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14882" y="1621423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Because He lives I can face tomorrow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14882" y="5534810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just because He lives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11509" y="3591283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Because I know who holds the future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-21035" y="4531347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And life is worth the living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800" y="4237614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620000" y="1238577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96000" y="123857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620000" y="217020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81834" y="3277136"/>
            <a:ext cx="7016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698127" y="123857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53816" y="2172908"/>
            <a:ext cx="66686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724400" y="1238577"/>
            <a:ext cx="62249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1238577"/>
            <a:ext cx="66686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76000" y="1238577"/>
            <a:ext cx="62249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724460" y="221786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2172908"/>
            <a:ext cx="66686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34730" y="2209830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126222" y="217020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905000" y="32766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290665" y="3277136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873058" y="3276600"/>
            <a:ext cx="62249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447613" y="330639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48400" y="327713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26693" y="3277136"/>
            <a:ext cx="62249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578666" y="4220205"/>
            <a:ext cx="62249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637447" y="420951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6900" y="517767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42165" y="5177678"/>
            <a:ext cx="66686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88157" y="517767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495554" y="51697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01323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24059" y="356933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just because He lives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-2332" y="1625806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Because I know who holds the future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-11858" y="2565870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And life is worth the living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5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3977" y="2272137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91011" y="1311659"/>
            <a:ext cx="7016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14177" y="131112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99842" y="1311659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82235" y="1311123"/>
            <a:ext cx="62249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456790" y="1340921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257577" y="131165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35870" y="1311659"/>
            <a:ext cx="62249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87843" y="2254728"/>
            <a:ext cx="62249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646624" y="2244037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6077" y="3212201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651342" y="3212201"/>
            <a:ext cx="66686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797334" y="321220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04731" y="320431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40260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Tag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714" y="1538646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And life is worth the living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7549" y="1244913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01415" y="1227504"/>
            <a:ext cx="62249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60196" y="121681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714" y="2527259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And life is worth the living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7549" y="2233526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01415" y="2216117"/>
            <a:ext cx="62249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60196" y="220542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10532" y="3492117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And life is worth the living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36367" y="3198384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10233" y="3180975"/>
            <a:ext cx="62249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69014" y="317028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17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4882" y="2821196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just because He lives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21035" y="181773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And life is worth the living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78666" y="1506591"/>
            <a:ext cx="62249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37447" y="149590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6900" y="2464064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642165" y="2464064"/>
            <a:ext cx="66686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788157" y="246406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95554" y="245618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74876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13023</TotalTime>
  <Words>158</Words>
  <Application>Microsoft Office PowerPoint</Application>
  <PresentationFormat>On-screen Show (4:3)</PresentationFormat>
  <Paragraphs>76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Times New Roman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440</cp:revision>
  <dcterms:created xsi:type="dcterms:W3CDTF">2000-04-06T22:37:36Z</dcterms:created>
  <dcterms:modified xsi:type="dcterms:W3CDTF">2011-10-03T14:36:18Z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