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01" r:id="rId2"/>
    <p:sldId id="402" r:id="rId3"/>
    <p:sldId id="403" r:id="rId4"/>
    <p:sldId id="405" r:id="rId5"/>
    <p:sldId id="40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14" y="-7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1914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E88EE2-2276-4DB1-B49B-EF481A9FA7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962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4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411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292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9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35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441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702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67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11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6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32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291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b/7/" TargetMode="External"/><Relationship Id="rId2" Type="http://schemas.openxmlformats.org/officeDocument/2006/relationships/hyperlink" Target="http://dev.agodsendtech.com/mu_songs/edit/00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gif"/><Relationship Id="rId4" Type="http://schemas.openxmlformats.org/officeDocument/2006/relationships/hyperlink" Target="http://www.thechurch.us/FlashMP3Player/mp3player.php?Track=1202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1/" TargetMode="External"/><Relationship Id="rId3" Type="http://schemas.openxmlformats.org/officeDocument/2006/relationships/hyperlink" Target="http://dev.agodsendtech.com/mu_chords/quickimages/0/A/10/" TargetMode="External"/><Relationship Id="rId7" Type="http://schemas.openxmlformats.org/officeDocument/2006/relationships/hyperlink" Target="http://dev.agodsendtech.com/mu_chords/quickimages/0/F/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D/1/" TargetMode="External"/><Relationship Id="rId5" Type="http://schemas.openxmlformats.org/officeDocument/2006/relationships/hyperlink" Target="http://dev.agodsendtech.com/mu_chords/quickimages/0/C1/" TargetMode="External"/><Relationship Id="rId4" Type="http://schemas.openxmlformats.org/officeDocument/2006/relationships/hyperlink" Target="http://dev.agodsendtech.com/mu_chords/quickimages/0/A/2/" TargetMode="External"/><Relationship Id="rId9" Type="http://schemas.openxmlformats.org/officeDocument/2006/relationships/hyperlink" Target="http://dev.agodsendtech.com/mu_chords/quickimages/0/E/2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E/2/" TargetMode="External"/><Relationship Id="rId3" Type="http://schemas.openxmlformats.org/officeDocument/2006/relationships/hyperlink" Target="http://dev.agodsendtech.com/mu_chords/quickimages/0/A/10/" TargetMode="External"/><Relationship Id="rId7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G/1/" TargetMode="External"/><Relationship Id="rId4" Type="http://schemas.openxmlformats.org/officeDocument/2006/relationships/hyperlink" Target="http://dev.agodsendtech.com/mu_chords/quickimages/0/F/1/" TargetMode="External"/><Relationship Id="rId9" Type="http://schemas.openxmlformats.org/officeDocument/2006/relationships/hyperlink" Target="http://dev.agodsendtech.com/mu_chords/quickimages/0/D/1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ev.agodsendtech.com/mu_chords/quickimages/0/A/10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G/1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D/1/" TargetMode="External"/><Relationship Id="rId3" Type="http://schemas.openxmlformats.org/officeDocument/2006/relationships/hyperlink" Target="http://dev.agodsendtech.com/mu_chords/quickimages/0/A/10/" TargetMode="External"/><Relationship Id="rId7" Type="http://schemas.openxmlformats.org/officeDocument/2006/relationships/hyperlink" Target="http://dev.agodsendtech.com/mu_chords/quickimages/0/C1/" TargetMode="External"/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A/2/" TargetMode="External"/><Relationship Id="rId5" Type="http://schemas.openxmlformats.org/officeDocument/2006/relationships/hyperlink" Target="http://dev.agodsendtech.com/mu_chords/quickimages/0/E/2/" TargetMode="External"/><Relationship Id="rId4" Type="http://schemas.openxmlformats.org/officeDocument/2006/relationships/hyperlink" Target="http://dev.agodsendtech.com/mu_chords/quickimages/0/G/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ext Box 8"/>
          <p:cNvSpPr txBox="1">
            <a:spLocks noChangeArrowheads="1"/>
          </p:cNvSpPr>
          <p:nvPr/>
        </p:nvSpPr>
        <p:spPr bwMode="auto">
          <a:xfrm>
            <a:off x="-20782" y="0"/>
            <a:ext cx="6954982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66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He Lives</a:t>
            </a:r>
            <a:endParaRPr lang="en-US" sz="6600" b="1" i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6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493448" y="9559"/>
            <a:ext cx="3650552" cy="4001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Song ID: </a:t>
            </a:r>
            <a:r>
              <a:rPr lang="en-US" sz="2000" u="sng" dirty="0" smtClean="0">
                <a:solidFill>
                  <a:srgbClr val="2D2DB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0000 </a:t>
            </a:r>
            <a:endParaRPr lang="en-US" sz="2000" u="sng" dirty="0">
              <a:solidFill>
                <a:srgbClr val="2D2DB9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7" name="Rectangle 1"/>
          <p:cNvSpPr>
            <a:spLocks noChangeArrowheads="1"/>
          </p:cNvSpPr>
          <p:nvPr/>
        </p:nvSpPr>
        <p:spPr bwMode="auto">
          <a:xfrm>
            <a:off x="12700" y="2036075"/>
            <a:ext cx="9131300" cy="1981200"/>
          </a:xfrm>
          <a:prstGeom prst="rect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Text Box 8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2700" y="1328189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Intro</a:t>
            </a:r>
            <a:endParaRPr lang="en-US" sz="4000" b="1" dirty="0">
              <a:solidFill>
                <a:srgbClr val="000000"/>
              </a:solidFill>
            </a:endParaRPr>
          </a:p>
        </p:txBody>
      </p:sp>
      <p:pic>
        <p:nvPicPr>
          <p:cNvPr id="1026" name="Picture 2" descr="Q:\webroot\img\icons\speaker.gif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511" y="88709"/>
            <a:ext cx="35242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045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Chorus 1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-11509" y="247194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Because He lives all fear is gone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4882" y="1621423"/>
            <a:ext cx="913447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Because He lives I can face tomorrow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0" name="Text Box 2"/>
          <p:cNvSpPr txBox="1">
            <a:spLocks noChangeArrowheads="1"/>
          </p:cNvSpPr>
          <p:nvPr/>
        </p:nvSpPr>
        <p:spPr bwMode="auto">
          <a:xfrm>
            <a:off x="14882" y="553481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just because He lives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44" name="Text Box 2"/>
          <p:cNvSpPr txBox="1">
            <a:spLocks noChangeArrowheads="1"/>
          </p:cNvSpPr>
          <p:nvPr/>
        </p:nvSpPr>
        <p:spPr bwMode="auto">
          <a:xfrm>
            <a:off x="-11509" y="3591283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Because I know who holds the future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-21035" y="4531347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And life is worth the living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1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4237614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620000" y="1238577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096000" y="12385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620000" y="217020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381834" y="3277136"/>
            <a:ext cx="7016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698127" y="1238577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17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53816" y="2172908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724400" y="1238577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1238577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76000" y="1238577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24460" y="221786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2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04800" y="2172908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534730" y="2209830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126222" y="217020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905000" y="3276600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6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290665" y="3277136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873058" y="3276600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7447613" y="330639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248400" y="3277136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0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6726693" y="3277136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578666" y="4220205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637447" y="420951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76900" y="5177678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642165" y="5177678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88157" y="517767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3495554" y="5169795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301323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Vamp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24059" y="356933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just because He lives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5" name="Text Box 2"/>
          <p:cNvSpPr txBox="1">
            <a:spLocks noChangeArrowheads="1"/>
          </p:cNvSpPr>
          <p:nvPr/>
        </p:nvSpPr>
        <p:spPr bwMode="auto">
          <a:xfrm>
            <a:off x="-2332" y="1625806"/>
            <a:ext cx="918309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Because I know who holds the future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-11858" y="2565870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And life is worth the living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7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13977" y="2272137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4391011" y="1311659"/>
            <a:ext cx="70164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F/A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1914177" y="1311123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0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299842" y="1311659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882235" y="1311123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7456790" y="134092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257577" y="1311659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6735870" y="1311659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5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2587843" y="2254728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6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4646624" y="2244037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7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86077" y="3212201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51342" y="3212201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797334" y="321220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70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504731" y="3204318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40260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rgbClr val="392738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Tag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714" y="1538646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And life is worth the living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7549" y="1244913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01415" y="1227504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60196" y="1216813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1714" y="2527259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And life is worth the living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27549" y="2233526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01415" y="2216117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60196" y="2205426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10532" y="3492117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And life is worth the living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6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36367" y="3198384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610233" y="3180975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8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69014" y="3170284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7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5357" y="1143000"/>
            <a:ext cx="9131300" cy="571500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-7343" y="0"/>
            <a:ext cx="9156700" cy="1143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30409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Close</a:t>
            </a:r>
            <a:endParaRPr lang="en-US" sz="4000" b="1" dirty="0">
              <a:solidFill>
                <a:srgbClr val="000000"/>
              </a:solidFill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4882" y="2821196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just because He lives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-21035" y="1817733"/>
            <a:ext cx="91703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</a:t>
            </a:r>
            <a:r>
              <a:rPr lang="en-US" sz="3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And life is worth the living</a:t>
            </a:r>
            <a:endParaRPr lang="en-US" sz="3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304800" y="1524000"/>
            <a:ext cx="84277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maj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2578666" y="1506591"/>
            <a:ext cx="622496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1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637447" y="1495900"/>
            <a:ext cx="511225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8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276900" y="2464064"/>
            <a:ext cx="576002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1642165" y="2464064"/>
            <a:ext cx="666863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4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2788157" y="2464064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20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3495554" y="2456181"/>
            <a:ext cx="284414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</p:spTree>
    <p:extLst>
      <p:ext uri="{BB962C8B-B14F-4D97-AF65-F5344CB8AC3E}">
        <p14:creationId xmlns:p14="http://schemas.microsoft.com/office/powerpoint/2010/main" val="274876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13023</TotalTime>
  <Words>158</Words>
  <Application>Microsoft Office PowerPoint</Application>
  <PresentationFormat>On-screen Show (4:3)</PresentationFormat>
  <Paragraphs>76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Times New Roman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440</cp:revision>
  <dcterms:created xsi:type="dcterms:W3CDTF">2000-04-06T22:37:36Z</dcterms:created>
  <dcterms:modified xsi:type="dcterms:W3CDTF">2011-10-03T14:36:18Z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