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02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2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E88EE2-2276-4DB1-B49B-EF481A9FA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9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4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1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29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59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35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44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70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7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1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66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2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91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10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E/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7" y="228600"/>
            <a:ext cx="7288165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Because He Lives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1509" y="247194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Because He lives all fear is gone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14882" y="162142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Because He lives I can face tomorrow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14882" y="553481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just because He lives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11509" y="359128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Because I know who holds the future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-21035" y="4531347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And life is worth the living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4237614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00" y="123857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96000" y="12385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620000" y="217020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81834" y="3277136"/>
            <a:ext cx="7016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98127" y="12385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53816" y="2172908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724400" y="1238577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1238577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76000" y="1238577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24460" y="22178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2172908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34730" y="220983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126222" y="217020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905000" y="32766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90665" y="327713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73058" y="3276600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47613" y="330639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48400" y="32771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26693" y="3277136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78666" y="4220205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637447" y="420951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6900" y="517767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42165" y="5177678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88157" y="51776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495554" y="51697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01323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13024</TotalTime>
  <Words>65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1_Blank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441</cp:revision>
  <dcterms:created xsi:type="dcterms:W3CDTF">2000-04-06T22:37:36Z</dcterms:created>
  <dcterms:modified xsi:type="dcterms:W3CDTF">2011-10-03T14:37:24Z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