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215" r:id="rId2"/>
    <p:sldId id="1216" r:id="rId3"/>
    <p:sldId id="1217" r:id="rId4"/>
    <p:sldId id="1221" r:id="rId5"/>
    <p:sldId id="1222" r:id="rId6"/>
    <p:sldId id="1223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A95E5B80-0D34-47B6-998A-960B86EC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9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8B674-FFDB-4F53-97CC-5DF3404B02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0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8C2BF-D1CE-44A8-909B-8DC067EA6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8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CA484-8416-4E7F-879E-AF7671A9F8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3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D103B-7242-4C95-ADD4-2B3BCB5EDA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6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F7BB4-C2F0-4D1C-B125-4E31710D1F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25594-6BEE-4C88-A430-CF69821277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8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59883-A1D1-448B-899A-CD6FBE7073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9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01518-5CBD-4E0E-A168-DB9AF32140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A75AF-24B3-4791-9DE7-D0BB5FEFE7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E5A46-1D55-443E-82A7-BBD980F20F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1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95569-7734-4755-A59B-24336B0D8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3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11F8E3FB-260E-4719-A116-FDD5535681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glorified in the heavens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38100" y="1828799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glorified in the earth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7625" y="2466974"/>
            <a:ext cx="9124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glorified in this temple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28575" y="3262312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Jesus, Jesus be Thou glorified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</a:t>
            </a: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 You in heavens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18288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worship You in the earth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7625" y="2466974"/>
            <a:ext cx="9124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worship You in this temple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47625" y="31314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worship,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worship,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3733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 worship You alone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5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5908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praise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the heavens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18288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in the earth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7625" y="2466974"/>
            <a:ext cx="9124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 in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temple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47625" y="31314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worthy,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3733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of my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3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86958</TotalTime>
  <Words>86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2012-12-29T16:23:08Z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