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1215" r:id="rId2"/>
    <p:sldId id="1227" r:id="rId3"/>
    <p:sldId id="1228" r:id="rId4"/>
    <p:sldId id="1234" r:id="rId5"/>
    <p:sldId id="1229" r:id="rId6"/>
    <p:sldId id="1235" r:id="rId7"/>
    <p:sldId id="1230" r:id="rId8"/>
    <p:sldId id="1236" r:id="rId9"/>
    <p:sldId id="1232" r:id="rId10"/>
    <p:sldId id="1231" r:id="rId11"/>
    <p:sldId id="1233" r:id="rId12"/>
    <p:sldId id="1237" r:id="rId13"/>
    <p:sldId id="1238" r:id="rId14"/>
    <p:sldId id="1239" r:id="rId15"/>
    <p:sldId id="1247" r:id="rId16"/>
    <p:sldId id="1240" r:id="rId17"/>
    <p:sldId id="1241" r:id="rId18"/>
    <p:sldId id="1242" r:id="rId19"/>
    <p:sldId id="1243" r:id="rId20"/>
    <p:sldId id="1248" r:id="rId21"/>
    <p:sldId id="1244" r:id="rId22"/>
    <p:sldId id="1249" r:id="rId23"/>
    <p:sldId id="1246" r:id="rId24"/>
    <p:sldId id="1250" r:id="rId25"/>
    <p:sldId id="1263" r:id="rId26"/>
    <p:sldId id="1251" r:id="rId27"/>
    <p:sldId id="1252" r:id="rId28"/>
    <p:sldId id="1254" r:id="rId29"/>
    <p:sldId id="1264" r:id="rId30"/>
    <p:sldId id="1256" r:id="rId31"/>
    <p:sldId id="1265" r:id="rId32"/>
    <p:sldId id="1266" r:id="rId33"/>
    <p:sldId id="1259" r:id="rId34"/>
    <p:sldId id="1267" r:id="rId35"/>
    <p:sldId id="1260" r:id="rId36"/>
    <p:sldId id="1262" r:id="rId37"/>
    <p:sldId id="1269" r:id="rId38"/>
    <p:sldId id="1270" r:id="rId39"/>
    <p:sldId id="1271" r:id="rId40"/>
    <p:sldId id="1272" r:id="rId41"/>
    <p:sldId id="1268" r:id="rId42"/>
    <p:sldId id="1225" r:id="rId43"/>
    <p:sldId id="1217" r:id="rId44"/>
    <p:sldId id="1221" r:id="rId45"/>
    <p:sldId id="1222" r:id="rId46"/>
    <p:sldId id="1223" r:id="rId47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100" d="100"/>
          <a:sy n="100" d="100"/>
        </p:scale>
        <p:origin x="-504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fld id="{A95E5B80-0D34-47B6-998A-960B86ECE5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2295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B8B674-FFDB-4F53-97CC-5DF3404B02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406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48C2BF-D1CE-44A8-909B-8DC067EA62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283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8CA484-8416-4E7F-879E-AF7671A9F8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638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4D103B-7242-4C95-ADD4-2B3BCB5EDA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866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CF7BB4-C2F0-4D1C-B125-4E31710D1F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667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25594-6BEE-4C88-A430-CF69821277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883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359883-A1D1-448B-899A-CD6FBE7073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691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01518-5CBD-4E0E-A168-DB9AF32140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52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A75AF-24B3-4791-9DE7-D0BB5FEFE7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455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4E5A46-1D55-443E-82A7-BBD980F20F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611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495569-7734-4755-A59B-24336B0D80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139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11F8E3FB-260E-4719-A116-FDD55356818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39862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Jesus…  Jesus…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209800"/>
            <a:ext cx="9067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be Thou glorified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61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209800"/>
            <a:ext cx="9067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be Thou glorified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41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39862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worship You Lord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11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39862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worship You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209800"/>
            <a:ext cx="9067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in the heavens . . .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84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209800"/>
            <a:ext cx="9067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in the heavens . . .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72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39862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Lord I worship You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13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39862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Lord I worship You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209800"/>
            <a:ext cx="9067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  in the earth . . .      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94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209800"/>
            <a:ext cx="9067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  in the earth . . .      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6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39862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worship You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209800"/>
            <a:ext cx="9067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 in this temple. . .      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88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209800"/>
            <a:ext cx="9067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 in this temple. . .      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98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39862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Be Glorified</a:t>
            </a:r>
          </a:p>
        </p:txBody>
      </p:sp>
    </p:spTree>
    <p:extLst>
      <p:ext uri="{BB962C8B-B14F-4D97-AF65-F5344CB8AC3E}">
        <p14:creationId xmlns:p14="http://schemas.microsoft.com/office/powerpoint/2010/main" val="328728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39862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worship…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67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39862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worship…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I worship…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49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I worship…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39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209800"/>
            <a:ext cx="9067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worship You alone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66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39862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 are worthy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095499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my Praise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6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39862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You’re worthy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095499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my Praise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49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39862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You’re worthy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209800"/>
            <a:ext cx="9067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in the heavens . . .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90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209800"/>
            <a:ext cx="9067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in the heavens . . .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28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39862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Lord You’re worthy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209800"/>
            <a:ext cx="9067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in the earth . . .      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09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209800"/>
            <a:ext cx="9067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in the earth . . .      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07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39862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Be Glorified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209800"/>
            <a:ext cx="9067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in the heavens . . .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20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75" y="1439862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 are worthy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209800"/>
            <a:ext cx="9067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in this temple. . .      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96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209800"/>
            <a:ext cx="9067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in this temple. . .      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21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39862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You’re worthy…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87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39862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You’re worthy…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Lord You’re worthy…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15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Lord You’re worthy…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47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I worship…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03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209800"/>
            <a:ext cx="9067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worship You alone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29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39862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You’re worthy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209800"/>
            <a:ext cx="9067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 of my praise. . .      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01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39862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Lord I worship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209800"/>
            <a:ext cx="9067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 You alone. . .      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11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39862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So be Thou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209800"/>
            <a:ext cx="9067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   glorified. . .      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1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209800"/>
            <a:ext cx="9067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in the heavens . . .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84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39862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Be Glorified</a:t>
            </a:r>
          </a:p>
        </p:txBody>
      </p:sp>
    </p:spTree>
    <p:extLst>
      <p:ext uri="{BB962C8B-B14F-4D97-AF65-F5344CB8AC3E}">
        <p14:creationId xmlns:p14="http://schemas.microsoft.com/office/powerpoint/2010/main" val="127695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39862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Be Glorified</a:t>
            </a:r>
          </a:p>
        </p:txBody>
      </p:sp>
    </p:spTree>
    <p:extLst>
      <p:ext uri="{BB962C8B-B14F-4D97-AF65-F5344CB8AC3E}">
        <p14:creationId xmlns:p14="http://schemas.microsoft.com/office/powerpoint/2010/main" val="163686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0" y="1143000"/>
            <a:ext cx="9144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Be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glorified in the heavens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5366" name="Text Box 6"/>
          <p:cNvSpPr txBox="1">
            <a:spLocks noChangeArrowheads="1"/>
          </p:cNvSpPr>
          <p:nvPr/>
        </p:nvSpPr>
        <p:spPr bwMode="auto">
          <a:xfrm>
            <a:off x="38100" y="1828799"/>
            <a:ext cx="9144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Be glorified in the earth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5367" name="Text Box 7"/>
          <p:cNvSpPr txBox="1">
            <a:spLocks noChangeArrowheads="1"/>
          </p:cNvSpPr>
          <p:nvPr/>
        </p:nvSpPr>
        <p:spPr bwMode="auto">
          <a:xfrm>
            <a:off x="47625" y="2466974"/>
            <a:ext cx="91249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Be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glorified in this temple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5368" name="Text Box 8"/>
          <p:cNvSpPr txBox="1">
            <a:spLocks noChangeArrowheads="1"/>
          </p:cNvSpPr>
          <p:nvPr/>
        </p:nvSpPr>
        <p:spPr bwMode="auto">
          <a:xfrm>
            <a:off x="28575" y="3262312"/>
            <a:ext cx="9144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Jesus, Jesus be Thou glorified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22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410" name="Text Box 2"/>
          <p:cNvSpPr txBox="1">
            <a:spLocks noChangeArrowheads="1"/>
          </p:cNvSpPr>
          <p:nvPr/>
        </p:nvSpPr>
        <p:spPr bwMode="auto">
          <a:xfrm>
            <a:off x="0" y="1981200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Worship You </a:t>
            </a:r>
            <a:r>
              <a:rPr lang="en-US" sz="6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0" y="1143000"/>
            <a:ext cx="9144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worship You in heavens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5366" name="Text Box 6"/>
          <p:cNvSpPr txBox="1">
            <a:spLocks noChangeArrowheads="1"/>
          </p:cNvSpPr>
          <p:nvPr/>
        </p:nvSpPr>
        <p:spPr bwMode="auto">
          <a:xfrm>
            <a:off x="0" y="1828800"/>
            <a:ext cx="9144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worship You in the earth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5367" name="Text Box 7"/>
          <p:cNvSpPr txBox="1">
            <a:spLocks noChangeArrowheads="1"/>
          </p:cNvSpPr>
          <p:nvPr/>
        </p:nvSpPr>
        <p:spPr bwMode="auto">
          <a:xfrm>
            <a:off x="47625" y="2466974"/>
            <a:ext cx="91249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worship You in this temple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5368" name="Text Box 8"/>
          <p:cNvSpPr txBox="1">
            <a:spLocks noChangeArrowheads="1"/>
          </p:cNvSpPr>
          <p:nvPr/>
        </p:nvSpPr>
        <p:spPr bwMode="auto">
          <a:xfrm>
            <a:off x="47625" y="31314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worship,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worship, 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0" y="37338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I worship You alone 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5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410" name="Text Box 2"/>
          <p:cNvSpPr txBox="1">
            <a:spLocks noChangeArrowheads="1"/>
          </p:cNvSpPr>
          <p:nvPr/>
        </p:nvSpPr>
        <p:spPr bwMode="auto">
          <a:xfrm>
            <a:off x="0" y="1981200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You’re worthy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590800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my praise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45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0" y="1143000"/>
            <a:ext cx="9144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You’re worthy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in the heavens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5366" name="Text Box 6"/>
          <p:cNvSpPr txBox="1">
            <a:spLocks noChangeArrowheads="1"/>
          </p:cNvSpPr>
          <p:nvPr/>
        </p:nvSpPr>
        <p:spPr bwMode="auto">
          <a:xfrm>
            <a:off x="0" y="1828800"/>
            <a:ext cx="9144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You’re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worthy in the earth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5367" name="Text Box 7"/>
          <p:cNvSpPr txBox="1">
            <a:spLocks noChangeArrowheads="1"/>
          </p:cNvSpPr>
          <p:nvPr/>
        </p:nvSpPr>
        <p:spPr bwMode="auto">
          <a:xfrm>
            <a:off x="47625" y="2466974"/>
            <a:ext cx="91249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You’re worthy in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temple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5368" name="Text Box 8"/>
          <p:cNvSpPr txBox="1">
            <a:spLocks noChangeArrowheads="1"/>
          </p:cNvSpPr>
          <p:nvPr/>
        </p:nvSpPr>
        <p:spPr bwMode="auto">
          <a:xfrm>
            <a:off x="47625" y="31314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You’re worthy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 </a:t>
            </a: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You’re worthy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 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0" y="37338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You’re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worthy of my praise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23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39862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Be Glorified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209800"/>
            <a:ext cx="9067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  in the earth . . .      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05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209800"/>
            <a:ext cx="9067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  in the earth . . .      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51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39862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Be Glorified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209800"/>
            <a:ext cx="9067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 in this temple. . .      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80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209800"/>
            <a:ext cx="9067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 in this temple. . .      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03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39862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Jesus…  Jesus…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86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86995</TotalTime>
  <Words>345</Words>
  <Application>Microsoft Office PowerPoint</Application>
  <PresentationFormat>On-screen Show (4:3)</PresentationFormat>
  <Paragraphs>74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537</cp:revision>
  <dcterms:created xsi:type="dcterms:W3CDTF">2000-04-04T23:34:29Z</dcterms:created>
  <dcterms:modified xsi:type="dcterms:W3CDTF">2011-10-05T08:35:58Z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