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403" r:id="rId2"/>
    <p:sldId id="404" r:id="rId3"/>
    <p:sldId id="405" r:id="rId4"/>
    <p:sldId id="406" r:id="rId5"/>
    <p:sldId id="407" r:id="rId6"/>
    <p:sldId id="40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4A8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470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45B3D8-0565-48C9-AFF3-0469CBE721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44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1195B1-0EF0-46F6-B67E-71FF8F4531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3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2664C-23F4-4F7D-A2E8-BAF7AD04CA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6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FD50F-E42D-4EF6-8D56-2B695FACB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6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C578E-215B-454E-905B-92621642EC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4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2DBB8-40AA-430F-9945-1DC9950381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C1DD2-E046-44A3-B8AC-46C444F791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9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C5353-CA8C-4137-96C2-51A2C3C4BD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6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17C84-D15A-425A-AD9F-E6963D324A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4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22955-6F5A-4188-94B1-AB1FDB1941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2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6DADF-587D-48B4-ADEC-766BAED09C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5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9623DD-F9A6-41C8-B163-A23B8B5819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1674284"/>
          <p:cNvSpPr>
            <a:spLocks noChangeArrowheads="1"/>
          </p:cNvSpPr>
          <p:nvPr/>
        </p:nvSpPr>
        <p:spPr bwMode="auto">
          <a:xfrm>
            <a:off x="-7088" y="1999162"/>
            <a:ext cx="9161722" cy="730008"/>
          </a:xfrm>
          <a:prstGeom prst="rect">
            <a:avLst/>
          </a:prstGeom>
          <a:solidFill>
            <a:srgbClr val="0054A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" name="Rectangle 1674284"/>
          <p:cNvSpPr>
            <a:spLocks noChangeArrowheads="1"/>
          </p:cNvSpPr>
          <p:nvPr/>
        </p:nvSpPr>
        <p:spPr bwMode="auto">
          <a:xfrm>
            <a:off x="-21265" y="-16564"/>
            <a:ext cx="9144000" cy="596099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9" name="Rectangle 1674284"/>
          <p:cNvSpPr>
            <a:spLocks noChangeArrowheads="1"/>
          </p:cNvSpPr>
          <p:nvPr/>
        </p:nvSpPr>
        <p:spPr bwMode="auto">
          <a:xfrm>
            <a:off x="0" y="579535"/>
            <a:ext cx="9144000" cy="144019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0" name="TextBox 1674243"/>
          <p:cNvSpPr txBox="1">
            <a:spLocks noChangeArrowheads="1"/>
          </p:cNvSpPr>
          <p:nvPr/>
        </p:nvSpPr>
        <p:spPr bwMode="auto">
          <a:xfrm>
            <a:off x="0" y="288234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 Be   </a:t>
            </a:r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Glorified                          Be Glorified</a:t>
            </a: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1559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48" name="TextBox 1674247"/>
          <p:cNvSpPr txBox="1">
            <a:spLocks noChangeArrowheads="1"/>
          </p:cNvSpPr>
          <p:nvPr/>
        </p:nvSpPr>
        <p:spPr bwMode="auto">
          <a:xfrm>
            <a:off x="6131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/F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12989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50" name="TextBox 1674249"/>
          <p:cNvSpPr txBox="1">
            <a:spLocks noChangeArrowheads="1"/>
          </p:cNvSpPr>
          <p:nvPr/>
        </p:nvSpPr>
        <p:spPr bwMode="auto">
          <a:xfrm>
            <a:off x="16037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1674251" name="TextBox 1674250"/>
          <p:cNvSpPr txBox="1">
            <a:spLocks noChangeArrowheads="1"/>
          </p:cNvSpPr>
          <p:nvPr/>
        </p:nvSpPr>
        <p:spPr bwMode="auto">
          <a:xfrm>
            <a:off x="28991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33563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4042145" y="-1656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4346945" y="-1656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2061" name="TextBox 1674254"/>
          <p:cNvSpPr txBox="1">
            <a:spLocks noChangeArrowheads="1"/>
          </p:cNvSpPr>
          <p:nvPr/>
        </p:nvSpPr>
        <p:spPr bwMode="auto">
          <a:xfrm>
            <a:off x="0" y="959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 Be  glorified </a:t>
            </a:r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in the heavens    </a:t>
            </a: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   Be  </a:t>
            </a:r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glorified in the </a:t>
            </a: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earth           Be   glorified in this temple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51391" y="65494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737191" y="654948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1811080" y="654948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2476500" y="656952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3042684" y="654948"/>
            <a:ext cx="60960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3568995" y="656952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4780222" y="654948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5176285" y="654948"/>
            <a:ext cx="533399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0" y="1359983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457200" y="1359983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Bbmaj7/D</a:t>
            </a:r>
          </a:p>
        </p:txBody>
      </p:sp>
      <p:sp>
        <p:nvSpPr>
          <p:cNvPr id="1674268" name="TextBox 1674267"/>
          <p:cNvSpPr txBox="1">
            <a:spLocks noChangeArrowheads="1"/>
          </p:cNvSpPr>
          <p:nvPr/>
        </p:nvSpPr>
        <p:spPr bwMode="auto">
          <a:xfrm>
            <a:off x="1676400" y="1359983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2075" name="TextBox 1674268"/>
          <p:cNvSpPr txBox="1">
            <a:spLocks noChangeArrowheads="1"/>
          </p:cNvSpPr>
          <p:nvPr/>
        </p:nvSpPr>
        <p:spPr bwMode="auto">
          <a:xfrm>
            <a:off x="-21265" y="1696532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       Jesus,                                         Jesus                               Be   Thou   Glorified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1981200" y="1359983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674271" name="TextBox 1674270"/>
          <p:cNvSpPr txBox="1">
            <a:spLocks noChangeArrowheads="1"/>
          </p:cNvSpPr>
          <p:nvPr/>
        </p:nvSpPr>
        <p:spPr bwMode="auto">
          <a:xfrm>
            <a:off x="2895600" y="135998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3352800" y="1359983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4114800" y="1359983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5448300" y="1324309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6172200" y="1345981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7086600" y="1326313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5867400" y="656952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6553200" y="656952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8077200" y="62305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8610600" y="62305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600700" y="113210"/>
            <a:ext cx="11811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X2</a:t>
            </a:r>
            <a:endParaRPr lang="en-US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1" name="Rectangle 1674284"/>
          <p:cNvSpPr>
            <a:spLocks noChangeArrowheads="1"/>
          </p:cNvSpPr>
          <p:nvPr/>
        </p:nvSpPr>
        <p:spPr bwMode="auto">
          <a:xfrm>
            <a:off x="-42530" y="2729170"/>
            <a:ext cx="9218428" cy="161579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TextBox 1674243"/>
          <p:cNvSpPr txBox="1">
            <a:spLocks noChangeArrowheads="1"/>
          </p:cNvSpPr>
          <p:nvPr/>
        </p:nvSpPr>
        <p:spPr bwMode="auto">
          <a:xfrm>
            <a:off x="1071230" y="2378463"/>
            <a:ext cx="537653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I worship You Lord                    I  Worship  You  Lord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27175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84375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370175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674975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318590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75790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461590" y="206982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766390" y="206982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51" name="TextBox 1674254"/>
          <p:cNvSpPr txBox="1">
            <a:spLocks noChangeArrowheads="1"/>
          </p:cNvSpPr>
          <p:nvPr/>
        </p:nvSpPr>
        <p:spPr bwMode="auto">
          <a:xfrm>
            <a:off x="-19493" y="312610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I worship You in the heavens  I worship You in </a:t>
            </a:r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the </a:t>
            </a: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earth    I worship You in this temple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83289" y="2828613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974652" y="2830617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394098" y="2830617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784844" y="2830617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308498" y="2828613"/>
            <a:ext cx="60960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04930" y="2819977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268434" y="2828613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611334" y="2815604"/>
            <a:ext cx="533399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1898" y="3533648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9098" y="3533648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Bbmaj7/D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08298" y="3533648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63" name="TextBox 1674268"/>
          <p:cNvSpPr txBox="1">
            <a:spLocks noChangeArrowheads="1"/>
          </p:cNvSpPr>
          <p:nvPr/>
        </p:nvSpPr>
        <p:spPr bwMode="auto">
          <a:xfrm>
            <a:off x="10633" y="3870197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       I worship,                                 I worship                               I worship You alone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013098" y="3533648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927498" y="353364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384698" y="353364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146698" y="3533648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480198" y="3497974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204098" y="3519646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7118498" y="349997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125683" y="2821863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143307" y="2821863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62507" y="279671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642498" y="2796715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862430" y="2199595"/>
            <a:ext cx="11811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X2</a:t>
            </a:r>
            <a:endParaRPr lang="en-US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71894" y="2076484"/>
            <a:ext cx="86035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Verse</a:t>
            </a:r>
            <a:b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</a:b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2</a:t>
            </a:r>
            <a:endParaRPr lang="en-US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16" name="Rectangle 1674284"/>
          <p:cNvSpPr>
            <a:spLocks noChangeArrowheads="1"/>
          </p:cNvSpPr>
          <p:nvPr/>
        </p:nvSpPr>
        <p:spPr bwMode="auto">
          <a:xfrm>
            <a:off x="-22152" y="4356844"/>
            <a:ext cx="9161722" cy="730008"/>
          </a:xfrm>
          <a:prstGeom prst="rect">
            <a:avLst/>
          </a:prstGeom>
          <a:solidFill>
            <a:srgbClr val="0054A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8" name="Rectangle 1674284"/>
          <p:cNvSpPr>
            <a:spLocks noChangeArrowheads="1"/>
          </p:cNvSpPr>
          <p:nvPr/>
        </p:nvSpPr>
        <p:spPr bwMode="auto">
          <a:xfrm>
            <a:off x="-57594" y="5086852"/>
            <a:ext cx="9218428" cy="161579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9" name="TextBox 1674243"/>
          <p:cNvSpPr txBox="1">
            <a:spLocks noChangeArrowheads="1"/>
          </p:cNvSpPr>
          <p:nvPr/>
        </p:nvSpPr>
        <p:spPr bwMode="auto">
          <a:xfrm>
            <a:off x="1056166" y="4736145"/>
            <a:ext cx="5725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You’re worthy of my  praise       You’re worthy of my praise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1212111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1669311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2355111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2659911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4303526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4760726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Gm/F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5446526" y="4427502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751326" y="4427502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</a:p>
        </p:txBody>
      </p:sp>
      <p:sp>
        <p:nvSpPr>
          <p:cNvPr id="128" name="TextBox 1674254"/>
          <p:cNvSpPr txBox="1">
            <a:spLocks noChangeArrowheads="1"/>
          </p:cNvSpPr>
          <p:nvPr/>
        </p:nvSpPr>
        <p:spPr bwMode="auto">
          <a:xfrm>
            <a:off x="-34557" y="5483785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You’re worthy in the heavens        You’re worthy in </a:t>
            </a:r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the </a:t>
            </a: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earth         You’re worthy in this temple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474034" y="5180681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1076547" y="5165949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31" name="TextBox 130"/>
          <p:cNvSpPr txBox="1">
            <a:spLocks noChangeArrowheads="1"/>
          </p:cNvSpPr>
          <p:nvPr/>
        </p:nvSpPr>
        <p:spPr bwMode="auto">
          <a:xfrm>
            <a:off x="2379034" y="5188299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2769780" y="5188299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3514946" y="5160790"/>
            <a:ext cx="60960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4170622" y="5154397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5253370" y="5186295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5596270" y="5173286"/>
            <a:ext cx="533399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16834" y="589133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474034" y="5891330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Bbmaj7/D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693234" y="589133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40" name="TextBox 1674268"/>
          <p:cNvSpPr txBox="1">
            <a:spLocks noChangeArrowheads="1"/>
          </p:cNvSpPr>
          <p:nvPr/>
        </p:nvSpPr>
        <p:spPr bwMode="auto">
          <a:xfrm>
            <a:off x="-4431" y="6227879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imes New Roman" charset="0"/>
              </a:rPr>
              <a:t> You’re worthy,                             You’re worthy                               You’re worthy of my praise</a:t>
            </a:r>
            <a:endParaRPr lang="en-US" sz="18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1998034" y="589133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2912434" y="589133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43" name="TextBox 142"/>
          <p:cNvSpPr txBox="1">
            <a:spLocks noChangeArrowheads="1"/>
          </p:cNvSpPr>
          <p:nvPr/>
        </p:nvSpPr>
        <p:spPr bwMode="auto">
          <a:xfrm>
            <a:off x="3369634" y="589133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144" name="TextBox 143"/>
          <p:cNvSpPr txBox="1">
            <a:spLocks noChangeArrowheads="1"/>
          </p:cNvSpPr>
          <p:nvPr/>
        </p:nvSpPr>
        <p:spPr bwMode="auto">
          <a:xfrm>
            <a:off x="4131634" y="589133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Bb2</a:t>
            </a:r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5465134" y="5855656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</a:p>
        </p:txBody>
      </p:sp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6189034" y="587732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7103434" y="585766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48" name="TextBox 147"/>
          <p:cNvSpPr txBox="1">
            <a:spLocks noChangeArrowheads="1"/>
          </p:cNvSpPr>
          <p:nvPr/>
        </p:nvSpPr>
        <p:spPr bwMode="auto">
          <a:xfrm>
            <a:off x="6508898" y="5165949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Cm7</a:t>
            </a:r>
          </a:p>
        </p:txBody>
      </p:sp>
      <p:sp>
        <p:nvSpPr>
          <p:cNvPr id="149" name="TextBox 148"/>
          <p:cNvSpPr txBox="1">
            <a:spLocks noChangeArrowheads="1"/>
          </p:cNvSpPr>
          <p:nvPr/>
        </p:nvSpPr>
        <p:spPr bwMode="auto">
          <a:xfrm>
            <a:off x="7162800" y="5191454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Cm9/Eb</a:t>
            </a:r>
          </a:p>
        </p:txBody>
      </p:sp>
      <p:sp>
        <p:nvSpPr>
          <p:cNvPr id="150" name="TextBox 149"/>
          <p:cNvSpPr txBox="1">
            <a:spLocks noChangeArrowheads="1"/>
          </p:cNvSpPr>
          <p:nvPr/>
        </p:nvSpPr>
        <p:spPr bwMode="auto">
          <a:xfrm>
            <a:off x="8347443" y="5154397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151" name="TextBox 150"/>
          <p:cNvSpPr txBox="1">
            <a:spLocks noChangeArrowheads="1"/>
          </p:cNvSpPr>
          <p:nvPr/>
        </p:nvSpPr>
        <p:spPr bwMode="auto">
          <a:xfrm>
            <a:off x="8627434" y="5154397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</a:p>
        </p:txBody>
      </p:sp>
      <p:sp>
        <p:nvSpPr>
          <p:cNvPr id="152" name="TextBox 151"/>
          <p:cNvSpPr txBox="1">
            <a:spLocks noChangeArrowheads="1"/>
          </p:cNvSpPr>
          <p:nvPr/>
        </p:nvSpPr>
        <p:spPr bwMode="auto">
          <a:xfrm>
            <a:off x="6847366" y="4557277"/>
            <a:ext cx="11811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X2</a:t>
            </a:r>
            <a:endParaRPr lang="en-US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53" name="TextBox 152"/>
          <p:cNvSpPr txBox="1">
            <a:spLocks noChangeArrowheads="1"/>
          </p:cNvSpPr>
          <p:nvPr/>
        </p:nvSpPr>
        <p:spPr bwMode="auto">
          <a:xfrm>
            <a:off x="156830" y="4434166"/>
            <a:ext cx="86035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Verse</a:t>
            </a:r>
            <a:b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</a:b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3</a:t>
            </a:r>
            <a:endParaRPr lang="en-US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41851"/>
            <a:ext cx="3657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Be Glorified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1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41851"/>
            <a:ext cx="3657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Be Glorified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49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41851"/>
            <a:ext cx="3657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Be Glorified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051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41851"/>
            <a:ext cx="3657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Be Glorified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41851"/>
            <a:ext cx="3657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Be Glorified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1736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13111</TotalTime>
  <Words>210</Words>
  <Application>Microsoft Office PowerPoint</Application>
  <PresentationFormat>On-screen Show (4:3)</PresentationFormat>
  <Paragraphs>109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446</cp:revision>
  <dcterms:created xsi:type="dcterms:W3CDTF">2000-04-06T22:37:36Z</dcterms:created>
  <dcterms:modified xsi:type="dcterms:W3CDTF">2012-12-29T16:26:10Z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