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216" r:id="rId2"/>
    <p:sldId id="1217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80" y="-11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CF5D4DBB-26A8-4D1C-A6E2-D5F5F26599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1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>
                <a:solidFill>
                  <a:prstClr val="black"/>
                </a:solidFill>
              </a:rPr>
              <a:pPr/>
              <a:t>1</a:t>
            </a:fld>
            <a:endParaRPr 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6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3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9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3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8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1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277593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bold, be strong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27" y="1809750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your God is with you</a:t>
            </a:r>
          </a:p>
        </p:txBody>
      </p:sp>
    </p:spTree>
    <p:extLst>
      <p:ext uri="{BB962C8B-B14F-4D97-AF65-F5344CB8AC3E}">
        <p14:creationId xmlns:p14="http://schemas.microsoft.com/office/powerpoint/2010/main" val="9558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-10803" y="1352550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dismayed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999" y="1852196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I’m walking in faith and victory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3647" y="860978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18720" y="2876550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your God is with you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8824" y="2342795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and walk in faith and victory</a:t>
            </a:r>
          </a:p>
        </p:txBody>
      </p:sp>
    </p:spTree>
    <p:extLst>
      <p:ext uri="{BB962C8B-B14F-4D97-AF65-F5344CB8AC3E}">
        <p14:creationId xmlns:p14="http://schemas.microsoft.com/office/powerpoint/2010/main" val="8126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86945</TotalTime>
  <Words>45</Words>
  <Application>Microsoft Office PowerPoint</Application>
  <PresentationFormat>On-screen Show (16:9)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2013-01-01T19:02:20Z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