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1216" r:id="rId2"/>
    <p:sldId id="1217" r:id="rId3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80" d="100"/>
          <a:sy n="80" d="100"/>
        </p:scale>
        <p:origin x="-1680" y="-117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CF5D4DBB-26A8-4D1C-A6E2-D5F5F26599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7419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1843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843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C078FB-7DE5-42BC-8B68-4342549B1410}" type="slidenum">
              <a:rPr lang="en-US" sz="1200" smtClean="0">
                <a:solidFill>
                  <a:prstClr val="black"/>
                </a:solidFill>
              </a:rPr>
              <a:pPr/>
              <a:t>1</a:t>
            </a:fld>
            <a:endParaRPr lang="en-US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1843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843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C078FB-7DE5-42BC-8B68-4342549B1410}" type="slidenum">
              <a:rPr lang="en-US" sz="1200" smtClean="0">
                <a:solidFill>
                  <a:prstClr val="black"/>
                </a:solidFill>
              </a:rPr>
              <a:pPr/>
              <a:t>2</a:t>
            </a:fld>
            <a:endParaRPr lang="en-US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2B197-98C6-4FC3-9491-E9AC94975B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16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2A901-C719-40B3-A114-CE37077D6B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48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2D147-BCAF-411F-9A3D-9BE7B5ED889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43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4D01D-BCDB-431D-B3C2-1BE7AA360C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197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A2C18-EDDD-4FB3-8DBC-44F13F8DF58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76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34C0B-FCE2-42BF-B903-7616BC829B0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93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10BA9-21F1-4F3C-9441-2E045B8B49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481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2ABC4-3473-4EB5-B034-B30AD28F60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716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BC13D-AC85-47F8-A40C-621445DD07E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8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Date Placeholder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l">
              <a:defRPr/>
            </a:pPr>
            <a:endParaRPr lang="en-US"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9" name="Footer Placeholder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395383-2067-4EF1-87D5-E3522F2908CD}" type="slidenum">
              <a:rPr lang="en-US">
                <a:solidFill>
                  <a:srgbClr val="000000"/>
                </a:solidFill>
                <a:effectLst/>
                <a:latin typeface="Times New Roman" pitchFamily="18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00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0" y="1277593"/>
            <a:ext cx="9112250" cy="67710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 bold, be strong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927" y="1809750"/>
            <a:ext cx="9112250" cy="67710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your God is with you</a:t>
            </a:r>
          </a:p>
        </p:txBody>
      </p:sp>
    </p:spTree>
    <p:extLst>
      <p:ext uri="{BB962C8B-B14F-4D97-AF65-F5344CB8AC3E}">
        <p14:creationId xmlns:p14="http://schemas.microsoft.com/office/powerpoint/2010/main" val="95586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-10803" y="1352550"/>
            <a:ext cx="9112250" cy="67710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am not dismayed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999" y="1852196"/>
            <a:ext cx="9112250" cy="67710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I’m walking in faith and victory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-33647" y="860978"/>
            <a:ext cx="9112250" cy="67710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am not afraid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-18720" y="2876550"/>
            <a:ext cx="9112250" cy="67710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your God is with you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-8824" y="2342795"/>
            <a:ext cx="9112250" cy="67710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Come on and walk in faith and victory</a:t>
            </a:r>
          </a:p>
        </p:txBody>
      </p:sp>
    </p:spTree>
    <p:extLst>
      <p:ext uri="{BB962C8B-B14F-4D97-AF65-F5344CB8AC3E}">
        <p14:creationId xmlns:p14="http://schemas.microsoft.com/office/powerpoint/2010/main" val="81267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86945</TotalTime>
  <Words>45</Words>
  <Application>Microsoft Office PowerPoint</Application>
  <PresentationFormat>On-screen Show (16:9)</PresentationFormat>
  <Paragraphs>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532</cp:revision>
  <dcterms:created xsi:type="dcterms:W3CDTF">2000-04-04T23:34:29Z</dcterms:created>
  <dcterms:modified xsi:type="dcterms:W3CDTF">2013-01-01T19:02:20Z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