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1216" r:id="rId2"/>
    <p:sldId id="1217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2484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CF5D4DBB-26A8-4D1C-A6E2-D5F5F26599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41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>
                <a:solidFill>
                  <a:prstClr val="black"/>
                </a:solidFill>
              </a:rPr>
              <a:pPr/>
              <a:t>1</a:t>
            </a:fld>
            <a:endParaRPr 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B197-98C6-4FC3-9491-E9AC94975B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16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A901-C719-40B3-A114-CE37077D6B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48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D147-BCAF-411F-9A3D-9BE7B5ED889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43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D01D-BCDB-431D-B3C2-1BE7AA360C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9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18-EDDD-4FB3-8DBC-44F13F8DF5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34C0B-FCE2-42BF-B903-7616BC829B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3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0BA9-21F1-4F3C-9441-2E045B8B49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48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ABC4-3473-4EB5-B034-B30AD28F60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1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C13D-AC85-47F8-A40C-621445DD07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8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>
              <a:defRPr/>
            </a:pPr>
            <a:endParaRPr lang="en-US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395383-2067-4EF1-87D5-E3522F2908CD}" type="slidenum">
              <a:rPr lang="en-US">
                <a:solidFill>
                  <a:srgbClr val="000000"/>
                </a:solidFill>
                <a:effectLst/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0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703457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bold, be strong</a:t>
            </a:r>
            <a:endParaRPr lang="en-US" sz="3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42383" y="2236857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your God is with you</a:t>
            </a:r>
            <a:endParaRPr lang="en-US" sz="3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703457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dismayed</a:t>
            </a:r>
            <a:endParaRPr lang="en-US" sz="3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42383" y="2236857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I’m walking in faith and victory</a:t>
            </a:r>
            <a:endParaRPr lang="en-US" sz="3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33647" y="1147971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3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8824" y="3298686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your God is with you</a:t>
            </a:r>
            <a:endParaRPr lang="en-US" sz="3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-8824" y="2743200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on and walk in faith and victory</a:t>
            </a:r>
            <a:endParaRPr lang="en-US" sz="3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67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86943</TotalTime>
  <Words>45</Words>
  <Application>Microsoft Office PowerPoint</Application>
  <PresentationFormat>On-screen Show (4:3)</PresentationFormat>
  <Paragraphs>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2011-10-01T13:24:43Z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