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18" r:id="rId2"/>
    <p:sldId id="432" r:id="rId3"/>
    <p:sldId id="429" r:id="rId4"/>
    <p:sldId id="430" r:id="rId5"/>
    <p:sldId id="409" r:id="rId6"/>
    <p:sldId id="445" r:id="rId7"/>
    <p:sldId id="437" r:id="rId8"/>
    <p:sldId id="436" r:id="rId9"/>
    <p:sldId id="435" r:id="rId10"/>
    <p:sldId id="438" r:id="rId11"/>
    <p:sldId id="434" r:id="rId12"/>
    <p:sldId id="442" r:id="rId13"/>
    <p:sldId id="439" r:id="rId14"/>
    <p:sldId id="443" r:id="rId15"/>
    <p:sldId id="440" r:id="rId16"/>
    <p:sldId id="444" r:id="rId17"/>
    <p:sldId id="441" r:id="rId1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62" y="-11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10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169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walking in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walking in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12405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and walk in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Faith and Victory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and walk in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3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8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5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23037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029" y="22669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6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43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343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God is with you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Be bold,  Be strong!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1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0" y="14287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dismayed</a:t>
            </a:r>
            <a:endParaRPr lang="en-US" sz="6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750" y="5715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am not afraid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13930</TotalTime>
  <Words>151</Words>
  <Application>Microsoft Office PowerPoint</Application>
  <PresentationFormat>On-screen Show (16:9)</PresentationFormat>
  <Paragraphs>47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479</cp:revision>
  <dcterms:created xsi:type="dcterms:W3CDTF">2000-04-06T22:37:36Z</dcterms:created>
  <dcterms:modified xsi:type="dcterms:W3CDTF">2012-12-26T18:51:11Z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