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18" r:id="rId2"/>
    <p:sldId id="432" r:id="rId3"/>
    <p:sldId id="429" r:id="rId4"/>
    <p:sldId id="430" r:id="rId5"/>
    <p:sldId id="409" r:id="rId6"/>
    <p:sldId id="431" r:id="rId7"/>
    <p:sldId id="437" r:id="rId8"/>
    <p:sldId id="436" r:id="rId9"/>
    <p:sldId id="435" r:id="rId10"/>
    <p:sldId id="438" r:id="rId11"/>
    <p:sldId id="434" r:id="rId12"/>
    <p:sldId id="442" r:id="rId13"/>
    <p:sldId id="439" r:id="rId14"/>
    <p:sldId id="443" r:id="rId15"/>
    <p:sldId id="440" r:id="rId16"/>
    <p:sldId id="444" r:id="rId17"/>
    <p:sldId id="441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362" y="-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21913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7B7203-0EA2-424B-8545-A80CB44A6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85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10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2B197-98C6-4FC3-9491-E9AC94975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2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A901-C719-40B3-A114-CE37077D6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4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2D147-BCAF-411F-9A3D-9BE7B5ED8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20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4D01D-BCDB-431D-B3C2-1BE7AA360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9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A2C18-EDDD-4FB3-8DBC-44F13F8DF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0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34C0B-FCE2-42BF-B903-7616BC829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0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0BA9-21F1-4F3C-9441-2E045B8B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4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2ABC4-3473-4EB5-B034-B30AD28F6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0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BC13D-AC85-47F8-A40C-621445DD0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9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395383-2067-4EF1-87D5-E3522F29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676399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dismayed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afraid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26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676399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dismayed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afraid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82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676399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Faith and Victory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I’m walking in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61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676399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Faith and Victory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I’m walking in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88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676399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Faith and Victory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on and walk in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43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676399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Faith and Victory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on and walk in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33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676399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 God is with you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38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676399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 God is with you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83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Be Bold,  Be Strong!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5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Be bold,  Be strong!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57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-23037" y="16764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23037" y="25146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 God is with you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Be bold,  Be strong!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56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-23037" y="16764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23037" y="25146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 God is with you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Be bold,  Be strong!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-23037" y="16764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23037" y="25146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 God is with you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Be bold,  Be strong!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86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afraid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86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afraid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86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676399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dismayed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762000"/>
            <a:ext cx="9112250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afraid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86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13926</TotalTime>
  <Words>151</Words>
  <Application>Microsoft Office PowerPoint</Application>
  <PresentationFormat>On-screen Show (4:3)</PresentationFormat>
  <Paragraphs>47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478</cp:revision>
  <dcterms:created xsi:type="dcterms:W3CDTF">2000-04-06T22:37:36Z</dcterms:created>
  <dcterms:modified xsi:type="dcterms:W3CDTF">2012-12-26T18:47:07Z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