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403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0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7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4DD8F6-AE94-4E6C-BD45-C211F40A6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55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1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5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2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0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1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0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8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4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87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91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2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199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05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05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Bold, Be Strong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0105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329502" y="335280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934111" y="3352800"/>
            <a:ext cx="1719034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 - - - - - - -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2743200" y="3352799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910447" y="2124075"/>
            <a:ext cx="742698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F/G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4495800" y="2124075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329501" y="2124075"/>
            <a:ext cx="1346899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 –A - C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2796020" y="2124075"/>
            <a:ext cx="742698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F/G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3657600" y="2124032"/>
            <a:ext cx="742698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F/G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1911770" y="2738097"/>
            <a:ext cx="742698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F/G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4497123" y="2738097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330824" y="2738097"/>
            <a:ext cx="1346899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 –A - C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2797343" y="2738097"/>
            <a:ext cx="742698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F/G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3658923" y="2738054"/>
            <a:ext cx="742698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F/G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608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9525" y="1504682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Be bold, be strong, for the Lord Your God is with You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9525" y="2473712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Be bold, be strong, for the Lord Your God is with You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885825" y="1102112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695825" y="1102112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8353425" y="1102112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826943" y="2092712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4695825" y="2055534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8429625" y="2092712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59519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57" y="184241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 am not afraid, I am not dismayed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357" y="275681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I’m walking in faith and victory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357" y="380442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Walking in faith and victory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357" y="4734698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For the Lord Your God is with You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668768" y="1385211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735568" y="1385211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433491" y="1385210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4272557" y="1423828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5244107" y="14238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6344184" y="1444592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519957" y="2339575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348757" y="2375811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6655599" y="2388915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392302" y="3402314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2316468" y="3402555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4230993" y="3402555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053357" y="4353698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4859643" y="4311768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6825750" y="4298413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767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6843" y="1735514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Be bold, be strong, for the Lord Your God is with You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6843" y="2704544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Be bold, be strong, for the Lord Your God is with You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903143" y="1332944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713143" y="1332944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8370743" y="1332944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844261" y="2323544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4713143" y="2286366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8446943" y="2323544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68766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357" y="184241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 am not afraid, I am not dismayed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57" y="2756811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I’m walking in faith and victory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357" y="380442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Walking in faith and victory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668768" y="1385211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735568" y="1385211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433491" y="1385210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4272557" y="1423828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5244107" y="14238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6344184" y="1444592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2519957" y="2339575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4348757" y="2375811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6655599" y="2388915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6392302" y="3402314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2316468" y="3402555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4230993" y="3402555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86325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Tag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57" y="17526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For the Lord Your God is with You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3053357" y="137160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4859643" y="132967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6825750" y="1316315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910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57" y="17526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For the Lord Your 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4043795" y="132967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5791200" y="132967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357" y="2737207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For the Lord 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My   God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4039465" y="2301875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5791200" y="2314277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357" y="385193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For the Lord 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Our God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4039464" y="3428999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5791200" y="342900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59136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57" y="175260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For the Lord Your God is with You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3053357" y="137160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4859643" y="132967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6825750" y="1316315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9497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Bold, Be Strong</a:t>
            </a:r>
            <a:endParaRPr lang="en-US" sz="2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0105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20782" y="2733020"/>
            <a:ext cx="9144000" cy="4114800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20782" y="599420"/>
            <a:ext cx="9144000" cy="2133600"/>
          </a:xfrm>
          <a:prstGeom prst="rect">
            <a:avLst/>
          </a:prstGeom>
          <a:solidFill>
            <a:srgbClr val="3333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20782" y="115439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Be bold, be strong, for the Lord Your God is with You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-20782" y="212342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Be bold, be strong, for the Lord Your God is with You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20782" y="331418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 am not afraid, I am not dismayed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-20782" y="422858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I’m walking in faith and victory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-20782" y="5276195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Walking in faith and victory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0782" y="620647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For the Lord Your God is with You</a:t>
            </a: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8555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6655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8323118" y="7518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796636" y="17424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665518" y="1705242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8399318" y="174242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642629" y="2856983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709429" y="2856983"/>
            <a:ext cx="3429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407352" y="2856982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4246418" y="2895600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5217968" y="2895599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318045" y="2916364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493818" y="381134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4322618" y="3847583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629460" y="3860687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6366163" y="4874086"/>
            <a:ext cx="64819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2290329" y="48743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4204854" y="4874327"/>
            <a:ext cx="4191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3027218" y="582547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4833504" y="5783540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6799611" y="5770185"/>
            <a:ext cx="429491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580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13037</TotalTime>
  <Words>320</Words>
  <Application>Microsoft Office PowerPoint</Application>
  <PresentationFormat>On-screen Show (4:3)</PresentationFormat>
  <Paragraphs>119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441</cp:revision>
  <dcterms:created xsi:type="dcterms:W3CDTF">2000-04-06T22:37:36Z</dcterms:created>
  <dcterms:modified xsi:type="dcterms:W3CDTF">2011-10-04T19:40:31Z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