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402" r:id="rId2"/>
    <p:sldId id="403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1170" y="-4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44DD8F6-AE94-4E6C-BD45-C211F40A62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9552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B50-829A-40E4-A8EB-89DCB62B10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0318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130DA-60E8-4AED-AC8E-59BA472665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256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07D92-BD89-4AF7-8A46-E187878ABC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1026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1D04A-2C63-4738-BB30-0AC51BE50B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4006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DB5EE-002F-4BF0-951C-9BF7446F9A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915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2F89B-17D5-4B15-BE52-162257189F2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2609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FE8F1-1E10-4BC8-B4C9-A554A8ABEAB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1186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51D28-56D9-4388-B592-9F3C645FF8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7849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C8848-2445-434C-A5E4-63D5904CA2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8875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F07FA-50B0-4F4A-AC73-31228F3009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2912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DD49A-E0C9-413D-9D95-4A309D8C29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3821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747E2DA-6186-42CE-817A-EFA21AE09EC5}" type="slidenum">
              <a:rPr lang="en-US">
                <a:solidFill>
                  <a:srgbClr val="000000"/>
                </a:solidFill>
                <a:latin typeface="Times New Roman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91996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tionschurch.org/mu_songs/ppt_helper/105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ext Box 8"/>
          <p:cNvSpPr txBox="1">
            <a:spLocks noChangeArrowheads="1"/>
          </p:cNvSpPr>
          <p:nvPr/>
        </p:nvSpPr>
        <p:spPr bwMode="auto">
          <a:xfrm>
            <a:off x="-20782" y="0"/>
            <a:ext cx="6954982" cy="5232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Bold, Be Strong</a:t>
            </a:r>
            <a:endParaRPr lang="en-US" sz="28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6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Song ID: 0105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-20782" y="2733020"/>
            <a:ext cx="9144000" cy="4114800"/>
          </a:xfrm>
          <a:prstGeom prst="rect">
            <a:avLst/>
          </a:prstGeom>
          <a:solidFill>
            <a:srgbClr val="C00000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-20782" y="599420"/>
            <a:ext cx="9144000" cy="2133600"/>
          </a:xfrm>
          <a:prstGeom prst="rect">
            <a:avLst/>
          </a:prstGeom>
          <a:solidFill>
            <a:srgbClr val="3333CC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-20782" y="1154390"/>
            <a:ext cx="9144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Be bold, be strong, for the Lord Your God is with You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-20782" y="2123420"/>
            <a:ext cx="9144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Be bold, be strong, for the Lord Your God is with You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-20782" y="3314183"/>
            <a:ext cx="9144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I am not afraid, I am not dismayed</a:t>
            </a:r>
            <a:endParaRPr kumimoji="0" lang="en-US" sz="3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-20782" y="4228583"/>
            <a:ext cx="9144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I’m walking in faith and victory</a:t>
            </a:r>
            <a:endParaRPr kumimoji="0" lang="en-US" sz="3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-20782" y="5276195"/>
            <a:ext cx="9144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Walking in faith and victory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-20782" y="6206470"/>
            <a:ext cx="9144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For the Lord Your God is with You</a:t>
            </a:r>
            <a:endParaRPr kumimoji="0" lang="en-US" sz="3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855518" y="751820"/>
            <a:ext cx="419100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</a:t>
            </a: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4665518" y="751820"/>
            <a:ext cx="419100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F</a:t>
            </a:r>
          </a:p>
        </p:txBody>
      </p:sp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8323118" y="751820"/>
            <a:ext cx="419100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</a:t>
            </a:r>
          </a:p>
        </p:txBody>
      </p:sp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796636" y="1742420"/>
            <a:ext cx="419100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</a:t>
            </a:r>
          </a:p>
        </p:txBody>
      </p:sp>
      <p:sp>
        <p:nvSpPr>
          <p:cNvPr id="19" name="Text Box 12"/>
          <p:cNvSpPr txBox="1">
            <a:spLocks noChangeArrowheads="1"/>
          </p:cNvSpPr>
          <p:nvPr/>
        </p:nvSpPr>
        <p:spPr bwMode="auto">
          <a:xfrm>
            <a:off x="4665518" y="1705242"/>
            <a:ext cx="419100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F</a:t>
            </a:r>
          </a:p>
        </p:txBody>
      </p:sp>
      <p:sp>
        <p:nvSpPr>
          <p:cNvPr id="20" name="Text Box 13"/>
          <p:cNvSpPr txBox="1">
            <a:spLocks noChangeArrowheads="1"/>
          </p:cNvSpPr>
          <p:nvPr/>
        </p:nvSpPr>
        <p:spPr bwMode="auto">
          <a:xfrm>
            <a:off x="8399318" y="1742420"/>
            <a:ext cx="419100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</a:t>
            </a:r>
          </a:p>
        </p:txBody>
      </p:sp>
      <p:sp>
        <p:nvSpPr>
          <p:cNvPr id="21" name="Text Box 14"/>
          <p:cNvSpPr txBox="1">
            <a:spLocks noChangeArrowheads="1"/>
          </p:cNvSpPr>
          <p:nvPr/>
        </p:nvSpPr>
        <p:spPr bwMode="auto">
          <a:xfrm>
            <a:off x="1642629" y="2856983"/>
            <a:ext cx="342900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F</a:t>
            </a:r>
          </a:p>
        </p:txBody>
      </p:sp>
      <p:sp>
        <p:nvSpPr>
          <p:cNvPr id="22" name="Text Box 15"/>
          <p:cNvSpPr txBox="1">
            <a:spLocks noChangeArrowheads="1"/>
          </p:cNvSpPr>
          <p:nvPr/>
        </p:nvSpPr>
        <p:spPr bwMode="auto">
          <a:xfrm>
            <a:off x="2709429" y="2856983"/>
            <a:ext cx="342900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</a:t>
            </a:r>
          </a:p>
        </p:txBody>
      </p:sp>
      <p:sp>
        <p:nvSpPr>
          <p:cNvPr id="23" name="Text Box 16"/>
          <p:cNvSpPr txBox="1">
            <a:spLocks noChangeArrowheads="1"/>
          </p:cNvSpPr>
          <p:nvPr/>
        </p:nvSpPr>
        <p:spPr bwMode="auto">
          <a:xfrm>
            <a:off x="3407352" y="2856982"/>
            <a:ext cx="648193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A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m</a:t>
            </a:r>
          </a:p>
        </p:txBody>
      </p:sp>
      <p:sp>
        <p:nvSpPr>
          <p:cNvPr id="24" name="Text Box 17"/>
          <p:cNvSpPr txBox="1">
            <a:spLocks noChangeArrowheads="1"/>
          </p:cNvSpPr>
          <p:nvPr/>
        </p:nvSpPr>
        <p:spPr bwMode="auto">
          <a:xfrm>
            <a:off x="4246418" y="2895600"/>
            <a:ext cx="419100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F</a:t>
            </a:r>
          </a:p>
        </p:txBody>
      </p:sp>
      <p:sp>
        <p:nvSpPr>
          <p:cNvPr id="25" name="Text Box 18"/>
          <p:cNvSpPr txBox="1">
            <a:spLocks noChangeArrowheads="1"/>
          </p:cNvSpPr>
          <p:nvPr/>
        </p:nvSpPr>
        <p:spPr bwMode="auto">
          <a:xfrm>
            <a:off x="5217968" y="2895599"/>
            <a:ext cx="419100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</a:t>
            </a:r>
          </a:p>
        </p:txBody>
      </p:sp>
      <p:sp>
        <p:nvSpPr>
          <p:cNvPr id="26" name="Text Box 19"/>
          <p:cNvSpPr txBox="1">
            <a:spLocks noChangeArrowheads="1"/>
          </p:cNvSpPr>
          <p:nvPr/>
        </p:nvSpPr>
        <p:spPr bwMode="auto">
          <a:xfrm>
            <a:off x="6318045" y="2916364"/>
            <a:ext cx="648193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A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m</a:t>
            </a:r>
          </a:p>
        </p:txBody>
      </p:sp>
      <p:sp>
        <p:nvSpPr>
          <p:cNvPr id="27" name="Text Box 20"/>
          <p:cNvSpPr txBox="1">
            <a:spLocks noChangeArrowheads="1"/>
          </p:cNvSpPr>
          <p:nvPr/>
        </p:nvSpPr>
        <p:spPr bwMode="auto">
          <a:xfrm>
            <a:off x="2493818" y="3811347"/>
            <a:ext cx="419100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F</a:t>
            </a:r>
          </a:p>
        </p:txBody>
      </p:sp>
      <p:sp>
        <p:nvSpPr>
          <p:cNvPr id="28" name="Text Box 21"/>
          <p:cNvSpPr txBox="1">
            <a:spLocks noChangeArrowheads="1"/>
          </p:cNvSpPr>
          <p:nvPr/>
        </p:nvSpPr>
        <p:spPr bwMode="auto">
          <a:xfrm>
            <a:off x="4322618" y="3847583"/>
            <a:ext cx="419100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</a:t>
            </a:r>
          </a:p>
        </p:txBody>
      </p:sp>
      <p:sp>
        <p:nvSpPr>
          <p:cNvPr id="29" name="Text Box 22"/>
          <p:cNvSpPr txBox="1">
            <a:spLocks noChangeArrowheads="1"/>
          </p:cNvSpPr>
          <p:nvPr/>
        </p:nvSpPr>
        <p:spPr bwMode="auto">
          <a:xfrm>
            <a:off x="6629460" y="3860687"/>
            <a:ext cx="648193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A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m</a:t>
            </a:r>
          </a:p>
        </p:txBody>
      </p:sp>
      <p:sp>
        <p:nvSpPr>
          <p:cNvPr id="30" name="Text Box 23"/>
          <p:cNvSpPr txBox="1">
            <a:spLocks noChangeArrowheads="1"/>
          </p:cNvSpPr>
          <p:nvPr/>
        </p:nvSpPr>
        <p:spPr bwMode="auto">
          <a:xfrm>
            <a:off x="6366163" y="4874086"/>
            <a:ext cx="648193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A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m</a:t>
            </a:r>
          </a:p>
        </p:txBody>
      </p:sp>
      <p:sp>
        <p:nvSpPr>
          <p:cNvPr id="31" name="Text Box 24"/>
          <p:cNvSpPr txBox="1">
            <a:spLocks noChangeArrowheads="1"/>
          </p:cNvSpPr>
          <p:nvPr/>
        </p:nvSpPr>
        <p:spPr bwMode="auto">
          <a:xfrm>
            <a:off x="2290329" y="4874327"/>
            <a:ext cx="419100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F</a:t>
            </a:r>
          </a:p>
        </p:txBody>
      </p:sp>
      <p:sp>
        <p:nvSpPr>
          <p:cNvPr id="32" name="Text Box 25"/>
          <p:cNvSpPr txBox="1">
            <a:spLocks noChangeArrowheads="1"/>
          </p:cNvSpPr>
          <p:nvPr/>
        </p:nvSpPr>
        <p:spPr bwMode="auto">
          <a:xfrm>
            <a:off x="4204854" y="4874327"/>
            <a:ext cx="419100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</a:t>
            </a:r>
          </a:p>
        </p:txBody>
      </p:sp>
      <p:sp>
        <p:nvSpPr>
          <p:cNvPr id="33" name="Text Box 26"/>
          <p:cNvSpPr txBox="1">
            <a:spLocks noChangeArrowheads="1"/>
          </p:cNvSpPr>
          <p:nvPr/>
        </p:nvSpPr>
        <p:spPr bwMode="auto">
          <a:xfrm>
            <a:off x="3027218" y="5825470"/>
            <a:ext cx="429491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F</a:t>
            </a:r>
          </a:p>
        </p:txBody>
      </p:sp>
      <p:sp>
        <p:nvSpPr>
          <p:cNvPr id="34" name="Text Box 27"/>
          <p:cNvSpPr txBox="1">
            <a:spLocks noChangeArrowheads="1"/>
          </p:cNvSpPr>
          <p:nvPr/>
        </p:nvSpPr>
        <p:spPr bwMode="auto">
          <a:xfrm>
            <a:off x="4833504" y="5783540"/>
            <a:ext cx="429491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</a:t>
            </a:r>
          </a:p>
        </p:txBody>
      </p:sp>
      <p:sp>
        <p:nvSpPr>
          <p:cNvPr id="35" name="Text Box 28"/>
          <p:cNvSpPr txBox="1">
            <a:spLocks noChangeArrowheads="1"/>
          </p:cNvSpPr>
          <p:nvPr/>
        </p:nvSpPr>
        <p:spPr bwMode="auto">
          <a:xfrm>
            <a:off x="6799611" y="5770185"/>
            <a:ext cx="429491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858009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ext Box 8"/>
          <p:cNvSpPr txBox="1">
            <a:spLocks noChangeArrowheads="1"/>
          </p:cNvSpPr>
          <p:nvPr/>
        </p:nvSpPr>
        <p:spPr bwMode="auto">
          <a:xfrm>
            <a:off x="-20782" y="0"/>
            <a:ext cx="6954982" cy="5232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Bold, Be Strong</a:t>
            </a:r>
            <a:endParaRPr lang="en-US" sz="28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2963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Blank Presentatio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3F3F3F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13022</TotalTime>
  <Words>91</Words>
  <Application>Microsoft Office PowerPoint</Application>
  <PresentationFormat>On-screen Show (4:3)</PresentationFormat>
  <Paragraphs>30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1_Blank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440</cp:revision>
  <dcterms:created xsi:type="dcterms:W3CDTF">2000-04-06T22:37:36Z</dcterms:created>
  <dcterms:modified xsi:type="dcterms:W3CDTF">2012-12-29T16:27:36Z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