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27" r:id="rId2"/>
    <p:sldId id="425" r:id="rId3"/>
    <p:sldId id="411" r:id="rId4"/>
    <p:sldId id="424" r:id="rId5"/>
    <p:sldId id="426" r:id="rId6"/>
    <p:sldId id="421" r:id="rId7"/>
    <p:sldId id="417" r:id="rId8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00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362" y="-11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1913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219138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21913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Notes Placeholder 21914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21914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Slide Number Placeholder 21914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7B7203-0EA2-424B-8545-A80CB44A6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858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1843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843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C078FB-7DE5-42BC-8B68-4342549B1410}" type="slidenum">
              <a:rPr lang="en-US" sz="1200" smtClean="0"/>
              <a:pPr/>
              <a:t>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1843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843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C078FB-7DE5-42BC-8B68-4342549B1410}" type="slidenum">
              <a:rPr lang="en-US" sz="1200" smtClean="0"/>
              <a:pPr/>
              <a:t>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26627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6628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118770B-4799-4B85-AEB0-0E3DEF6F6F80}" type="slidenum">
              <a:rPr lang="en-US" sz="1200" smtClean="0"/>
              <a:pPr/>
              <a:t>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1843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843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C078FB-7DE5-42BC-8B68-4342549B1410}" type="slidenum">
              <a:rPr lang="en-US" sz="1200" smtClean="0"/>
              <a:pPr/>
              <a:t>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2765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765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D43F7F-5F8B-4101-9455-19AFF2F050C4}" type="slidenum">
              <a:rPr lang="en-US" sz="1200" smtClean="0"/>
              <a:pPr/>
              <a:t>7</a:t>
            </a:fld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2B197-98C6-4FC3-9491-E9AC94975B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2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2A901-C719-40B3-A114-CE37077D6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47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2D147-BCAF-411F-9A3D-9BE7B5ED8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20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4D01D-BCDB-431D-B3C2-1BE7AA360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191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A2C18-EDDD-4FB3-8DBC-44F13F8DF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01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34C0B-FCE2-42BF-B903-7616BC829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0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10BA9-21F1-4F3C-9441-2E045B8B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4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2ABC4-3473-4EB5-B034-B30AD28F6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50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BC13D-AC85-47F8-A40C-621445DD0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97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Footer Placeholder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395383-2067-4EF1-87D5-E3522F29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353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143001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When God Made man He made a spirit.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-31898" y="1581150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It was His plan that we live blessed.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3522" y="2280583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tempter came we were distracted.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117" y="2724150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tempter came and we fell.</a:t>
            </a:r>
          </a:p>
        </p:txBody>
      </p:sp>
    </p:spTree>
    <p:extLst>
      <p:ext uri="{BB962C8B-B14F-4D97-AF65-F5344CB8AC3E}">
        <p14:creationId xmlns:p14="http://schemas.microsoft.com/office/powerpoint/2010/main" val="188672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143001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were deemed to live a life that’s beautiful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1750" y="1600113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life that’s full, a life that’s rich and plentiful.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0736" y="2232749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It is my goal to remind you of this principle: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2696231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“We’re redeemed a newborn soul!”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81915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Let’s get back to Eden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-1772" y="15811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Live on top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245745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the world!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24809" y="846635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Our families blessed, finances blessed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0633" y="1271914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Our mind and spirit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809" y="1733550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our bodies blessed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463" y="2209404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were tempted and we fell . . 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2044" y="2647950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came now all is well . . .</a:t>
            </a:r>
          </a:p>
        </p:txBody>
      </p:sp>
    </p:spTree>
    <p:extLst>
      <p:ext uri="{BB962C8B-B14F-4D97-AF65-F5344CB8AC3E}">
        <p14:creationId xmlns:p14="http://schemas.microsoft.com/office/powerpoint/2010/main" val="129211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914400"/>
            <a:ext cx="9112250" cy="240065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LIVE!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1430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Live on top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0383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the world!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13882</TotalTime>
  <Words>130</Words>
  <Application>Microsoft Office PowerPoint</Application>
  <PresentationFormat>On-screen Show (16:9)</PresentationFormat>
  <Paragraphs>25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472</cp:revision>
  <dcterms:created xsi:type="dcterms:W3CDTF">2000-04-06T22:37:36Z</dcterms:created>
  <dcterms:modified xsi:type="dcterms:W3CDTF">2012-12-26T18:22:48Z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