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5" r:id="rId2"/>
    <p:sldId id="411" r:id="rId3"/>
    <p:sldId id="424" r:id="rId4"/>
    <p:sldId id="426" r:id="rId5"/>
    <p:sldId id="421" r:id="rId6"/>
    <p:sldId id="41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66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662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662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18770B-4799-4B85-AEB0-0E3DEF6F6F80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God Made man He made a spirit.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0633" y="198120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was His plan that we live blessed.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720" y="2573048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 we were distracted.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294" y="3062099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 and we fell.</a:t>
            </a:r>
          </a:p>
        </p:txBody>
      </p:sp>
    </p:spTree>
    <p:extLst>
      <p:ext uri="{BB962C8B-B14F-4D97-AF65-F5344CB8AC3E}">
        <p14:creationId xmlns:p14="http://schemas.microsoft.com/office/powerpoint/2010/main" val="18867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deemed to live a life that’s beautiful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0633" y="198120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full, a life that’s rich and plentiful.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720" y="2573048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my goal to remind you of this principle: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294" y="3062099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“We’re redeemed a newborn soul!”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Let’s get back to Eden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32766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4809" y="1128846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families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blessed, finances blessed</a:t>
            </a: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3" y="1695885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mind and spirit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294" y="2152960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bodies blessed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948" y="2787432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tempted and we fell . . .</a:t>
            </a: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529" y="3237637"/>
            <a:ext cx="9112250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came now all is well . . .</a:t>
            </a:r>
          </a:p>
        </p:txBody>
      </p:sp>
    </p:spTree>
    <p:extLst>
      <p:ext uri="{BB962C8B-B14F-4D97-AF65-F5344CB8AC3E}">
        <p14:creationId xmlns:p14="http://schemas.microsoft.com/office/powerpoint/2010/main" val="12921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2400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13880</TotalTime>
  <Words>130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471</cp:revision>
  <dcterms:created xsi:type="dcterms:W3CDTF">2000-04-06T22:37:36Z</dcterms:created>
  <dcterms:modified xsi:type="dcterms:W3CDTF">2011-10-01T13:12:44Z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