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18" r:id="rId2"/>
    <p:sldId id="411" r:id="rId3"/>
    <p:sldId id="409" r:id="rId4"/>
    <p:sldId id="419" r:id="rId5"/>
    <p:sldId id="408" r:id="rId6"/>
    <p:sldId id="413" r:id="rId7"/>
    <p:sldId id="420" r:id="rId8"/>
    <p:sldId id="414" r:id="rId9"/>
    <p:sldId id="415" r:id="rId10"/>
    <p:sldId id="428" r:id="rId11"/>
    <p:sldId id="417" r:id="rId12"/>
    <p:sldId id="416" r:id="rId13"/>
    <p:sldId id="412" r:id="rId14"/>
    <p:sldId id="422" r:id="rId15"/>
    <p:sldId id="423" r:id="rId16"/>
    <p:sldId id="421" r:id="rId17"/>
    <p:sldId id="425" r:id="rId18"/>
    <p:sldId id="426" r:id="rId19"/>
    <p:sldId id="427" r:id="rId20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00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362" y="-11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1913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219138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21913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9141" name="Notes Placeholder 21914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21914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Slide Number Placeholder 21914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7B7203-0EA2-424B-8545-A80CB44A6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858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843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843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AC078FB-7DE5-42BC-8B68-4342549B1410}" type="slidenum">
              <a:rPr lang="en-US" sz="1200" smtClean="0"/>
              <a:pPr/>
              <a:t>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2867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867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A92FACE-B645-47A4-B7FF-316060BEE254}" type="slidenum">
              <a:rPr lang="en-US" sz="1200" smtClean="0"/>
              <a:pPr/>
              <a:t>12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2969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970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1EA8EB5-3A4A-4EED-8653-1ED42701B84B}" type="slidenum">
              <a:rPr lang="en-US" sz="1200" smtClean="0"/>
              <a:pPr/>
              <a:t>13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30723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0724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254F09D-FCDB-4198-99B2-154FD1BE816E}" type="slidenum">
              <a:rPr lang="en-US" sz="1200" smtClean="0"/>
              <a:pPr/>
              <a:t>14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31747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1748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BDF54A1-4963-4504-813C-3A1BA9A12642}" type="slidenum">
              <a:rPr lang="en-US" sz="1200" smtClean="0"/>
              <a:pPr/>
              <a:t>15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3277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3277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A7889D-0757-4BC9-BD8F-B0C6C315E0B0}" type="slidenum">
              <a:rPr lang="en-US" sz="1200" smtClean="0"/>
              <a:pPr/>
              <a:t>19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1945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1946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053F73A-BB06-49FC-A1D3-86F25520DD27}" type="slidenum">
              <a:rPr lang="en-US" sz="1200" smtClean="0"/>
              <a:pPr/>
              <a:t>3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20483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0484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DD1CACF-A15D-47EA-B9B3-445E6D9C87E5}" type="slidenum">
              <a:rPr lang="en-US" sz="1200" smtClean="0"/>
              <a:pPr/>
              <a:t>4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21507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1508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32FD2E3-B8AA-4D25-9BFF-948F91E5C84B}" type="slidenum">
              <a:rPr lang="en-US" sz="1200" smtClean="0"/>
              <a:pPr/>
              <a:t>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2253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253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D418337-3EF4-42B0-8BE3-9C627CFEB0D4}" type="slidenum">
              <a:rPr lang="en-US" sz="1200" smtClean="0"/>
              <a:pPr/>
              <a:t>6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23555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3556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695F8A3-E4C6-47A8-98A0-96A9A616D7F4}" type="slidenum">
              <a:rPr lang="en-US" sz="1200" smtClean="0"/>
              <a:pPr/>
              <a:t>7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24579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4580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8DDF27-4526-4857-B978-463A01A0F24E}" type="slidenum">
              <a:rPr lang="en-US" sz="1200" smtClean="0"/>
              <a:pPr/>
              <a:t>8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25603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5604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3843E5-E104-4979-867A-62A51F05F7C5}" type="slidenum">
              <a:rPr lang="en-US" sz="1200" smtClean="0"/>
              <a:pPr/>
              <a:t>9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noFill/>
          <a:ln cap="flat">
            <a:headEnd type="none" w="med" len="med"/>
            <a:tailEnd type="none" w="med" len="med"/>
          </a:ln>
        </p:spPr>
      </p:sp>
      <p:sp>
        <p:nvSpPr>
          <p:cNvPr id="27651" name="Shap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Calibri" pitchFamily="34" charset="0"/>
            </a:endParaRPr>
          </a:p>
        </p:txBody>
      </p:sp>
      <p:sp>
        <p:nvSpPr>
          <p:cNvPr id="27652" name="Shap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4D43F7F-5F8B-4101-9455-19AFF2F050C4}" type="slidenum">
              <a:rPr lang="en-US" sz="1200" smtClean="0"/>
              <a:pPr/>
              <a:t>11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2B197-98C6-4FC3-9491-E9AC94975B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2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2A901-C719-40B3-A114-CE37077D6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4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2D147-BCAF-411F-9A3D-9BE7B5ED88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20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4D01D-BCDB-431D-B3C2-1BE7AA360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9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A2C18-EDDD-4FB3-8DBC-44F13F8DF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01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34C0B-FCE2-42BF-B903-7616BC829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0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0BA9-21F1-4F3C-9441-2E045B8B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4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2ABC4-3473-4EB5-B034-B30AD28F6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0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BC13D-AC85-47F8-A40C-621445DD0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97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Date Placeholder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Footer Placeholder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Slide Number Placeholder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395383-2067-4EF1-87D5-E3522F290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eaLnBrk="0" fontAlgn="base" hangingPunct="0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1750" y="11430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Let’s Get Back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14177" y="19621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 Eden</a:t>
            </a:r>
          </a:p>
        </p:txBody>
      </p:sp>
    </p:spTree>
    <p:extLst>
      <p:ext uri="{BB962C8B-B14F-4D97-AF65-F5344CB8AC3E}">
        <p14:creationId xmlns:p14="http://schemas.microsoft.com/office/powerpoint/2010/main" val="201459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1430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Live on top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0383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 the world!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1430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Our families blessed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-30126" y="20383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finances blessed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1430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our mind and spirit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20383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our bodies blessed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1430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we’re tempted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19621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we fell…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1430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Jesus came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19621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now all is well…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914400"/>
            <a:ext cx="9112250" cy="240065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LIVE!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914400"/>
            <a:ext cx="9112250" cy="240065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LIVE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4155" y="2647950"/>
            <a:ext cx="9112250" cy="144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8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on</a:t>
            </a:r>
          </a:p>
        </p:txBody>
      </p:sp>
    </p:spTree>
    <p:extLst>
      <p:ext uri="{BB962C8B-B14F-4D97-AF65-F5344CB8AC3E}">
        <p14:creationId xmlns:p14="http://schemas.microsoft.com/office/powerpoint/2010/main" val="17544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914400"/>
            <a:ext cx="9112250" cy="240065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TOP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-17721" y="2591782"/>
            <a:ext cx="9112250" cy="144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8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</a:t>
            </a:r>
          </a:p>
        </p:txBody>
      </p:sp>
    </p:spTree>
    <p:extLst>
      <p:ext uri="{BB962C8B-B14F-4D97-AF65-F5344CB8AC3E}">
        <p14:creationId xmlns:p14="http://schemas.microsoft.com/office/powerpoint/2010/main" val="17544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914400"/>
            <a:ext cx="9112250" cy="240065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5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World!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285750"/>
            <a:ext cx="9112250" cy="144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8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</a:t>
            </a:r>
          </a:p>
        </p:txBody>
      </p:sp>
    </p:spTree>
    <p:extLst>
      <p:ext uri="{BB962C8B-B14F-4D97-AF65-F5344CB8AC3E}">
        <p14:creationId xmlns:p14="http://schemas.microsoft.com/office/powerpoint/2010/main" val="17544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1430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When God Made Man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1750" y="19621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 made a spirit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1430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It was His Plan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19621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That we live blessed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1430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tempter came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-1772" y="1978542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were distracted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1430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tempter came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19621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we fell…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1430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We were deemed to live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19621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life that’s beautiful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-8860" y="7429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life that’s full,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-65419" y="1562099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life that’s rich,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40610" y="2400299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and plentiful...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1430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It is my goal to remind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19621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You of this principle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1750" y="1143001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“We’re redeemed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1962150"/>
            <a:ext cx="9112250" cy="110799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 newborn soul!’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13916</TotalTime>
  <Words>133</Words>
  <Application>Microsoft Office PowerPoint</Application>
  <PresentationFormat>On-screen Show (16:9)</PresentationFormat>
  <Paragraphs>53</Paragraphs>
  <Slides>19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478</cp:revision>
  <dcterms:created xsi:type="dcterms:W3CDTF">2000-04-06T22:37:36Z</dcterms:created>
  <dcterms:modified xsi:type="dcterms:W3CDTF">2012-12-26T18:19:42Z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