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18" r:id="rId2"/>
    <p:sldId id="411" r:id="rId3"/>
    <p:sldId id="409" r:id="rId4"/>
    <p:sldId id="419" r:id="rId5"/>
    <p:sldId id="408" r:id="rId6"/>
    <p:sldId id="413" r:id="rId7"/>
    <p:sldId id="420" r:id="rId8"/>
    <p:sldId id="414" r:id="rId9"/>
    <p:sldId id="415" r:id="rId10"/>
    <p:sldId id="428" r:id="rId11"/>
    <p:sldId id="417" r:id="rId12"/>
    <p:sldId id="416" r:id="rId13"/>
    <p:sldId id="412" r:id="rId14"/>
    <p:sldId id="422" r:id="rId15"/>
    <p:sldId id="423" r:id="rId16"/>
    <p:sldId id="421" r:id="rId17"/>
    <p:sldId id="425" r:id="rId18"/>
    <p:sldId id="426" r:id="rId19"/>
    <p:sldId id="42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4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B7203-0EA2-424B-8545-A80CB44A6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867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867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92FACE-B645-47A4-B7FF-316060BEE254}" type="slidenum">
              <a:rPr lang="en-US" sz="1200" smtClean="0"/>
              <a:pPr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969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970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EA8EB5-3A4A-4EED-8653-1ED42701B84B}" type="slidenum">
              <a:rPr lang="en-US" sz="1200" smtClean="0"/>
              <a:pPr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072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072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54F09D-FCDB-4198-99B2-154FD1BE816E}" type="slidenum">
              <a:rPr lang="en-US" sz="1200" smtClean="0"/>
              <a:pPr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174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174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DF54A1-4963-4504-813C-3A1BA9A12642}" type="slidenum">
              <a:rPr lang="en-US" sz="1200" smtClean="0"/>
              <a:pPr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048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048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1CACF-A15D-47EA-B9B3-445E6D9C87E5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150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150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2FD2E3-B8AA-4D25-9BFF-948F91E5C84B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253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253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418337-3EF4-42B0-8BE3-9C627CFEB0D4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355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355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95F8A3-E4C6-47A8-98A0-96A9A616D7F4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457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458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8DDF27-4526-4857-B978-463A01A0F24E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Let’s Ge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 Back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Eden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59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 on top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families blessed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finances blessed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mind and spirit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our bodies blessed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we’re tempted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we fell…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came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now all is well…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2400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2400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743200"/>
            <a:ext cx="9112250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</a:t>
            </a:r>
            <a:endParaRPr lang="en-US" sz="8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2400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TOP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" y="2743200"/>
            <a:ext cx="9112250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endParaRPr lang="en-US" sz="8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219200"/>
            <a:ext cx="9112250" cy="2400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World!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200" y="685800"/>
            <a:ext cx="9112250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</a:t>
            </a:r>
            <a:endParaRPr lang="en-US" sz="8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When God Made Man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made a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was His Plan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we live blessed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distracted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we fell…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deemed to live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beautiful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full,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rich,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32004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plentiful...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is my goal to remind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of this principle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524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“We’re redeemed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622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newborn soul!’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13912</TotalTime>
  <Words>133</Words>
  <Application>Microsoft Office PowerPoint</Application>
  <PresentationFormat>On-screen Show (4:3)</PresentationFormat>
  <Paragraphs>53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476</cp:revision>
  <dcterms:created xsi:type="dcterms:W3CDTF">2000-04-06T22:37:36Z</dcterms:created>
  <dcterms:modified xsi:type="dcterms:W3CDTF">2011-04-12T01:02:30Z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