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8" r:id="rId2"/>
    <p:sldId id="411" r:id="rId3"/>
    <p:sldId id="409" r:id="rId4"/>
    <p:sldId id="419" r:id="rId5"/>
    <p:sldId id="408" r:id="rId6"/>
    <p:sldId id="413" r:id="rId7"/>
    <p:sldId id="420" r:id="rId8"/>
    <p:sldId id="414" r:id="rId9"/>
    <p:sldId id="415" r:id="rId10"/>
    <p:sldId id="428" r:id="rId11"/>
    <p:sldId id="417" r:id="rId12"/>
    <p:sldId id="416" r:id="rId13"/>
    <p:sldId id="412" r:id="rId14"/>
    <p:sldId id="422" r:id="rId15"/>
    <p:sldId id="423" r:id="rId16"/>
    <p:sldId id="421" r:id="rId17"/>
    <p:sldId id="425" r:id="rId18"/>
    <p:sldId id="426" r:id="rId19"/>
    <p:sldId id="42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4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867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867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92FACE-B645-47A4-B7FF-316060BEE254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969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970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EA8EB5-3A4A-4EED-8653-1ED42701B84B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072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072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54F09D-FCDB-4198-99B2-154FD1BE816E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174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174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F54A1-4963-4504-813C-3A1BA9A12642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Let’s Ge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Back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Eden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families blessed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finances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mind and spirit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our bodies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we’re tempted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we fell…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now all is well…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2400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2400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743200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</a:t>
            </a:r>
            <a:endParaRPr lang="en-US" sz="8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2400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TOP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743200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8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2400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World!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" y="685800"/>
            <a:ext cx="9112250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8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endParaRPr lang="en-US" sz="8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God Made Man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made a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was His Plan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we live blessed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distracted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we fell…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deemed to live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beautiful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full,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rich,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32004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plentiful...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my goal to remind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of this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“We’re redeemed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newborn soul!’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13912</TotalTime>
  <Words>133</Words>
  <Application>Microsoft Office PowerPoint</Application>
  <PresentationFormat>On-screen Show (4:3)</PresentationFormat>
  <Paragraphs>53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476</cp:revision>
  <dcterms:created xsi:type="dcterms:W3CDTF">2000-04-06T22:37:36Z</dcterms:created>
  <dcterms:modified xsi:type="dcterms:W3CDTF">2011-04-12T01:02:30Z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