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70" r:id="rId3"/>
  </p:sldMasterIdLst>
  <p:notesMasterIdLst>
    <p:notesMasterId r:id="rId17"/>
  </p:notesMasterIdLst>
  <p:sldIdLst>
    <p:sldId id="414" r:id="rId4"/>
    <p:sldId id="415" r:id="rId5"/>
    <p:sldId id="404" r:id="rId6"/>
    <p:sldId id="413" r:id="rId7"/>
    <p:sldId id="405" r:id="rId8"/>
    <p:sldId id="406" r:id="rId9"/>
    <p:sldId id="407" r:id="rId10"/>
    <p:sldId id="417" r:id="rId11"/>
    <p:sldId id="411" r:id="rId12"/>
    <p:sldId id="418" r:id="rId13"/>
    <p:sldId id="419" r:id="rId14"/>
    <p:sldId id="412" r:id="rId15"/>
    <p:sldId id="41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05D"/>
    <a:srgbClr val="2929A9"/>
    <a:srgbClr val="2D1341"/>
    <a:srgbClr val="434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A32BB3-D011-44B7-A491-AC8EA246B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1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71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E74F64-EE1F-402B-9B3E-EFDE3ED6246E}" type="slidenum">
              <a:rPr lang="en-US" sz="1200" smtClean="0">
                <a:solidFill>
                  <a:prstClr val="black"/>
                </a:solidFill>
              </a:rPr>
              <a:pPr/>
              <a:t>13</a:t>
            </a:fld>
            <a:endParaRPr 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3767E-C7A1-4472-A1E2-87ACBB5A0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8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1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11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26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65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584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20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13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65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9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E219-4A37-421F-9828-2F12A16D4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3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8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3767E-C7A1-4472-A1E2-87ACBB5A0F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79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E219-4A37-421F-9828-2F12A16D4A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8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E4363-3E57-43AF-9D03-4AD3D48967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146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AC78-3860-40E8-9615-3C0EB732E7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04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B5E6-567B-438E-A3EE-8C8ED5102E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25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514ED-68E9-48D6-8BE8-F8B49DB9A3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962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0306A-9BFB-4439-8B5A-24440214E9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25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F82C9-D90C-4959-9938-C03A894192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104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BAB-F205-4561-83B9-53E2718BDC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2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E4363-3E57-43AF-9D03-4AD3D4896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AC78-3860-40E8-9615-3C0EB732E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7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B5E6-567B-438E-A3EE-8C8ED5102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7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514ED-68E9-48D6-8BE8-F8B49DB9A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6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0306A-9BFB-4439-8B5A-24440214E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5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F82C9-D90C-4959-9938-C03A89419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4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BAB-F205-4561-83B9-53E2718BD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E480DA-8F1E-4EB5-A0C5-35507249E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790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E480DA-8F1E-4EB5-A0C5-35507249E0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5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6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68/" TargetMode="External"/><Relationship Id="rId5" Type="http://schemas.openxmlformats.org/officeDocument/2006/relationships/hyperlink" Target="http://dev.agodsendtech.com/mu_chords/quickimages/0/Db/5/" TargetMode="External"/><Relationship Id="rId4" Type="http://schemas.openxmlformats.org/officeDocument/2006/relationships/hyperlink" Target="http://dev.agodsendtech.com/mu_chords/quickimages/0/Eb/5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64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Bb/28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6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hechurch.us/FlashMP3Player/mp3player.php?Track=1202" TargetMode="External"/><Relationship Id="rId13" Type="http://schemas.openxmlformats.org/officeDocument/2006/relationships/hyperlink" Target="http://dev.agodsendtech.com/mu_chords/quickimages/0/Ab/2/" TargetMode="External"/><Relationship Id="rId18" Type="http://schemas.openxmlformats.org/officeDocument/2006/relationships/hyperlink" Target="http://dev.agodsendtech.com/mu_chords/quickimages/0/Bb/13/" TargetMode="External"/><Relationship Id="rId3" Type="http://schemas.openxmlformats.org/officeDocument/2006/relationships/hyperlink" Target="http://dev.agodsendtech.com/mu_chords/quickimages/0/Bb/64/" TargetMode="External"/><Relationship Id="rId7" Type="http://schemas.openxmlformats.org/officeDocument/2006/relationships/hyperlink" Target="http://www.thechurch.us/Music/Admin/SongsBody.php?ID=154" TargetMode="External"/><Relationship Id="rId12" Type="http://schemas.openxmlformats.org/officeDocument/2006/relationships/hyperlink" Target="http://dev.agodsendtech.com/mu_chords/quickimages/0/Db/8/" TargetMode="External"/><Relationship Id="rId17" Type="http://schemas.openxmlformats.org/officeDocument/2006/relationships/hyperlink" Target="http://dev.agodsendtech.com/mu_chords/quickimages/0/Ab/19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dev.agodsendtech.com/mu_chords/quickimages/0/B/28/" TargetMode="External"/><Relationship Id="rId1" Type="http://schemas.openxmlformats.org/officeDocument/2006/relationships/slideLayout" Target="../slideLayouts/slideLayout27.xml"/><Relationship Id="rId6" Type="http://schemas.openxmlformats.org/officeDocument/2006/relationships/hyperlink" Target="http://dev.agodsendtech.com/mu_chords/quickimages/0/B/9/" TargetMode="External"/><Relationship Id="rId11" Type="http://schemas.openxmlformats.org/officeDocument/2006/relationships/hyperlink" Target="http://dev.agodsendtech.com/mu_chords/quickimages/0/Gb/28/" TargetMode="External"/><Relationship Id="rId5" Type="http://schemas.openxmlformats.org/officeDocument/2006/relationships/hyperlink" Target="http://dev.agodsendtech.com/mu_chords/quickimages/0/Eb/19/" TargetMode="External"/><Relationship Id="rId15" Type="http://schemas.openxmlformats.org/officeDocument/2006/relationships/hyperlink" Target="http://dev.agodsendtech.com/mu_chords/quickimages/0/F/64/" TargetMode="External"/><Relationship Id="rId10" Type="http://schemas.openxmlformats.org/officeDocument/2006/relationships/hyperlink" Target="http://dev.agodsendtech.com/mu_chords/quickimages/0/Gb/68/" TargetMode="External"/><Relationship Id="rId19" Type="http://schemas.openxmlformats.org/officeDocument/2006/relationships/hyperlink" Target="http://dev.agodsendtech.com/mu_chords/quickimages/0/Db/5/" TargetMode="External"/><Relationship Id="rId4" Type="http://schemas.openxmlformats.org/officeDocument/2006/relationships/hyperlink" Target="http://dev.agodsendtech.com/mu_chords/quickimages/0/Bb/28/" TargetMode="External"/><Relationship Id="rId9" Type="http://schemas.openxmlformats.org/officeDocument/2006/relationships/hyperlink" Target="http://dev.agodsendtech.com/mu_chords/quickimages/0/Ab/22/" TargetMode="External"/><Relationship Id="rId14" Type="http://schemas.openxmlformats.org/officeDocument/2006/relationships/hyperlink" Target="http://dev.agodsendtech.com/mu_chords/quickimages/0/Eb/5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64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Bb/28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64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Bb/28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22/" TargetMode="External"/><Relationship Id="rId7" Type="http://schemas.openxmlformats.org/officeDocument/2006/relationships/hyperlink" Target="http://dev.agodsendtech.com/mu_chords/quickimages/0/A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8/" TargetMode="External"/><Relationship Id="rId5" Type="http://schemas.openxmlformats.org/officeDocument/2006/relationships/hyperlink" Target="http://dev.agodsendtech.com/mu_chords/quickimages/0/Gb/28/" TargetMode="External"/><Relationship Id="rId4" Type="http://schemas.openxmlformats.org/officeDocument/2006/relationships/hyperlink" Target="http://dev.agodsendtech.com/mu_chords/quickimages/0/Gb/68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9/" TargetMode="External"/><Relationship Id="rId7" Type="http://schemas.openxmlformats.org/officeDocument/2006/relationships/hyperlink" Target="http://dev.agodsendtech.com/mu_chords/quickimages/0/Bb/28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64/" TargetMode="External"/><Relationship Id="rId5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Ab/22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3/" TargetMode="External"/><Relationship Id="rId3" Type="http://schemas.openxmlformats.org/officeDocument/2006/relationships/hyperlink" Target="http://dev.agodsendtech.com/mu_chords/quickimages/0/Eb/5/" TargetMode="External"/><Relationship Id="rId7" Type="http://schemas.openxmlformats.org/officeDocument/2006/relationships/hyperlink" Target="http://dev.agodsendtech.com/mu_chords/quickimages/0/A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28/" TargetMode="External"/><Relationship Id="rId5" Type="http://schemas.openxmlformats.org/officeDocument/2006/relationships/hyperlink" Target="http://dev.agodsendtech.com/mu_chords/quickimages/0/Db/5/" TargetMode="External"/><Relationship Id="rId4" Type="http://schemas.openxmlformats.org/officeDocument/2006/relationships/hyperlink" Target="http://dev.agodsendtech.com/mu_chords/quickimages/0/F/64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22/" TargetMode="External"/><Relationship Id="rId3" Type="http://schemas.openxmlformats.org/officeDocument/2006/relationships/hyperlink" Target="http://dev.agodsendtech.com/mu_chords/quickimages/0/Bb/19/" TargetMode="External"/><Relationship Id="rId7" Type="http://schemas.openxmlformats.org/officeDocument/2006/relationships/hyperlink" Target="http://dev.agodsendtech.com/mu_chords/quickimages/0/B/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11" Type="http://schemas.openxmlformats.org/officeDocument/2006/relationships/hyperlink" Target="http://dev.agodsendtech.com/mu_chords/quickimages/0/Bb/28/" TargetMode="External"/><Relationship Id="rId5" Type="http://schemas.openxmlformats.org/officeDocument/2006/relationships/hyperlink" Target="http://dev.agodsendtech.com/mu_chords/quickimages/0/Eb/1/" TargetMode="External"/><Relationship Id="rId10" Type="http://schemas.openxmlformats.org/officeDocument/2006/relationships/hyperlink" Target="http://dev.agodsendtech.com/mu_chords/quickimages/0/Bb/64/" TargetMode="External"/><Relationship Id="rId4" Type="http://schemas.openxmlformats.org/officeDocument/2006/relationships/hyperlink" Target="http://dev.agodsendtech.com/mu_chords/quickimages/0/Ab/1/" TargetMode="External"/><Relationship Id="rId9" Type="http://schemas.openxmlformats.org/officeDocument/2006/relationships/hyperlink" Target="http://dev.agodsendtech.com/mu_chords/quickimages/0/Eb/19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6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68/" TargetMode="External"/><Relationship Id="rId5" Type="http://schemas.openxmlformats.org/officeDocument/2006/relationships/hyperlink" Target="http://dev.agodsendtech.com/mu_chords/quickimages/0/Db/5/" TargetMode="External"/><Relationship Id="rId4" Type="http://schemas.openxmlformats.org/officeDocument/2006/relationships/hyperlink" Target="http://dev.agodsendtech.com/mu_chords/quickimages/0/Eb/5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64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Bb/2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157403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To Eden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8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15631" y="1142999"/>
            <a:ext cx="9175050" cy="864669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981200"/>
            <a:ext cx="9108551" cy="2438400"/>
          </a:xfrm>
          <a:prstGeom prst="rect">
            <a:avLst/>
          </a:prstGeom>
          <a:solidFill>
            <a:srgbClr val="2D1341"/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Instrumental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7343" y="1204928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672201"/>
          <p:cNvSpPr txBox="1">
            <a:spLocks noChangeArrowheads="1"/>
          </p:cNvSpPr>
          <p:nvPr/>
        </p:nvSpPr>
        <p:spPr bwMode="auto">
          <a:xfrm>
            <a:off x="20777" y="2060044"/>
            <a:ext cx="913864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 smtClean="0">
                <a:solidFill>
                  <a:srgbClr val="3333CC">
                    <a:lumMod val="75000"/>
                  </a:srgbClr>
                </a:solidFill>
              </a:rPr>
              <a:t>Single note Run:   </a:t>
            </a:r>
            <a:r>
              <a:rPr lang="en-US" sz="2000" b="1" dirty="0" smtClean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-</a:t>
            </a:r>
            <a:r>
              <a:rPr lang="en-US" sz="2000" b="1" dirty="0" smtClean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-</a:t>
            </a:r>
            <a:r>
              <a:rPr lang="en-US" sz="2000" b="1" dirty="0" smtClean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b-</a:t>
            </a:r>
            <a:r>
              <a:rPr lang="en-US" sz="1800" b="1" dirty="0">
                <a:solidFill>
                  <a:srgbClr val="000000"/>
                </a:solidFill>
              </a:rPr>
              <a:t>-</a:t>
            </a:r>
            <a:r>
              <a:rPr lang="en-US" sz="2000" b="1" dirty="0">
                <a:solidFill>
                  <a:srgbClr val="000000"/>
                </a:solidFill>
              </a:rPr>
              <a:t>B</a:t>
            </a:r>
            <a:r>
              <a:rPr lang="en-US" sz="1800" b="1" dirty="0">
                <a:solidFill>
                  <a:srgbClr val="000000"/>
                </a:solidFill>
              </a:rPr>
              <a:t>—</a:t>
            </a:r>
            <a:r>
              <a:rPr lang="en-US" sz="2000" b="1" dirty="0">
                <a:solidFill>
                  <a:srgbClr val="000000"/>
                </a:solidFill>
              </a:rPr>
              <a:t>B</a:t>
            </a:r>
            <a:r>
              <a:rPr lang="en-US" sz="1800" b="1" dirty="0">
                <a:solidFill>
                  <a:srgbClr val="000000"/>
                </a:solidFill>
              </a:rPr>
              <a:t>b—</a:t>
            </a:r>
            <a:r>
              <a:rPr lang="en-US" sz="2000" b="1" dirty="0">
                <a:solidFill>
                  <a:srgbClr val="000000"/>
                </a:solidFill>
              </a:rPr>
              <a:t>G</a:t>
            </a:r>
            <a:r>
              <a:rPr lang="en-US" sz="1800" b="1" dirty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——</a:t>
            </a:r>
            <a:r>
              <a:rPr lang="en-US" sz="2000" b="1" dirty="0">
                <a:solidFill>
                  <a:srgbClr val="000000"/>
                </a:solidFill>
              </a:rPr>
              <a:t>—</a:t>
            </a:r>
            <a:r>
              <a:rPr lang="en-US" sz="2000" b="1" dirty="0" err="1" smtClean="0">
                <a:solidFill>
                  <a:srgbClr val="000000"/>
                </a:solidFill>
              </a:rPr>
              <a:t>E</a:t>
            </a:r>
            <a:r>
              <a:rPr lang="en-US" sz="1800" b="1" dirty="0" err="1" smtClean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--</a:t>
            </a:r>
            <a:r>
              <a:rPr lang="en-US" sz="1800" b="1" dirty="0" err="1" smtClean="0">
                <a:solidFill>
                  <a:srgbClr val="000000"/>
                </a:solidFill>
              </a:rPr>
              <a:t>Db</a:t>
            </a:r>
            <a:r>
              <a:rPr lang="en-US" sz="1800" b="1" dirty="0" smtClean="0">
                <a:solidFill>
                  <a:srgbClr val="000000"/>
                </a:solidFill>
              </a:rPr>
              <a:t>—</a:t>
            </a:r>
            <a:r>
              <a:rPr lang="en-US" sz="2000" b="1" dirty="0" smtClean="0">
                <a:solidFill>
                  <a:srgbClr val="000000"/>
                </a:solidFill>
              </a:rPr>
              <a:t>——</a:t>
            </a:r>
            <a:r>
              <a:rPr lang="en-US" sz="2000" b="1" dirty="0">
                <a:solidFill>
                  <a:srgbClr val="000000"/>
                </a:solidFill>
              </a:rPr>
              <a:t>—</a:t>
            </a:r>
            <a:r>
              <a:rPr lang="en-US" sz="2000" b="1" dirty="0" smtClean="0">
                <a:solidFill>
                  <a:srgbClr val="000000"/>
                </a:solidFill>
              </a:rPr>
              <a:t>B</a:t>
            </a:r>
            <a:r>
              <a:rPr lang="en-US" sz="1800" b="1" dirty="0" smtClean="0">
                <a:solidFill>
                  <a:srgbClr val="000000"/>
                </a:solidFill>
              </a:rPr>
              <a:t>b   </a:t>
            </a:r>
            <a:endParaRPr lang="en-US" sz="1800" b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52414" y="2982359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sus4/B</a:t>
            </a:r>
            <a:endParaRPr lang="en-US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7119" y="2990380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sus4/Bb</a:t>
            </a:r>
            <a:endParaRPr lang="en-US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24214" y="2982359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sus4/B</a:t>
            </a:r>
            <a:endParaRPr lang="en-US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68919" y="2990380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sus4/Bb</a:t>
            </a:r>
            <a:endParaRPr lang="en-US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96014" y="2990380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0" y="1204928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-20567" y="233602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…Live on Top of the World!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687" y="1435463"/>
            <a:ext cx="20580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Live….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6788545" y="3248857"/>
            <a:ext cx="18617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Live….    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" name="TextBox 1672201"/>
          <p:cNvSpPr txBox="1">
            <a:spLocks noChangeArrowheads="1"/>
          </p:cNvSpPr>
          <p:nvPr/>
        </p:nvSpPr>
        <p:spPr bwMode="auto">
          <a:xfrm>
            <a:off x="3657600" y="3838963"/>
            <a:ext cx="259037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smtClean="0">
                <a:solidFill>
                  <a:srgbClr val="002060"/>
                </a:solidFill>
              </a:rPr>
              <a:t>(Repeat</a:t>
            </a:r>
            <a:r>
              <a:rPr lang="en-US" sz="2800" b="1" i="1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86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5E405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TAG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9524" y="3124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Live on Top of the World!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0551" y="18288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 on Top of the World!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79924" y="1459468"/>
            <a:ext cx="1003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2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4704" y="1459468"/>
            <a:ext cx="9152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13" name="TextBox 1672204"/>
          <p:cNvSpPr txBox="1">
            <a:spLocks noChangeArrowheads="1"/>
          </p:cNvSpPr>
          <p:nvPr/>
        </p:nvSpPr>
        <p:spPr bwMode="auto">
          <a:xfrm>
            <a:off x="1888104" y="2776770"/>
            <a:ext cx="58694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</a:rPr>
              <a:t>D</a:t>
            </a:r>
            <a:r>
              <a:rPr lang="en-US" sz="1800" b="1" dirty="0" err="1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23124" y="2765102"/>
            <a:ext cx="85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1" name="TextBox 1672201"/>
          <p:cNvSpPr txBox="1">
            <a:spLocks noChangeArrowheads="1"/>
          </p:cNvSpPr>
          <p:nvPr/>
        </p:nvSpPr>
        <p:spPr bwMode="auto">
          <a:xfrm>
            <a:off x="3157149" y="4267200"/>
            <a:ext cx="259037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dirty="0" smtClean="0">
                <a:solidFill>
                  <a:srgbClr val="002060"/>
                </a:solidFill>
              </a:rPr>
              <a:t>(Repeat</a:t>
            </a:r>
            <a:r>
              <a:rPr lang="en-US" sz="2800" b="1" i="1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133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0601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4217" y="180123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Live on Top of the World!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57" y="1371600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0100" y="1334485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7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ChangeArrowheads="1"/>
          </p:cNvSpPr>
          <p:nvPr/>
        </p:nvSpPr>
        <p:spPr bwMode="auto">
          <a:xfrm>
            <a:off x="-117477" y="4647435"/>
            <a:ext cx="9144001" cy="1989138"/>
          </a:xfrm>
          <a:prstGeom prst="rect">
            <a:avLst/>
          </a:prstGeom>
          <a:solidFill>
            <a:srgbClr val="181862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051" name="Rectangle 66"/>
          <p:cNvSpPr>
            <a:spLocks noChangeArrowheads="1"/>
          </p:cNvSpPr>
          <p:nvPr/>
        </p:nvSpPr>
        <p:spPr bwMode="auto">
          <a:xfrm>
            <a:off x="-17463" y="333375"/>
            <a:ext cx="9144001" cy="1371600"/>
          </a:xfrm>
          <a:prstGeom prst="rect">
            <a:avLst/>
          </a:prstGeom>
          <a:solidFill>
            <a:schemeClr val="accent2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052" name="Rectangle 23"/>
          <p:cNvSpPr>
            <a:spLocks noChangeArrowheads="1"/>
          </p:cNvSpPr>
          <p:nvPr/>
        </p:nvSpPr>
        <p:spPr bwMode="auto">
          <a:xfrm>
            <a:off x="-11113" y="3676650"/>
            <a:ext cx="9166226" cy="971550"/>
          </a:xfrm>
          <a:prstGeom prst="rect">
            <a:avLst/>
          </a:prstGeom>
          <a:solidFill>
            <a:srgbClr val="FC1010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672194" name="TextBox 1672193"/>
          <p:cNvSpPr txBox="1">
            <a:spLocks noChangeArrowheads="1"/>
          </p:cNvSpPr>
          <p:nvPr/>
        </p:nvSpPr>
        <p:spPr bwMode="auto">
          <a:xfrm>
            <a:off x="-39688" y="666750"/>
            <a:ext cx="9012238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God Made Man     He Made a spirit    It was His Plan     That we live blessed</a:t>
            </a:r>
          </a:p>
        </p:txBody>
      </p:sp>
      <p:sp>
        <p:nvSpPr>
          <p:cNvPr id="1672196" name="TextBox 1672195"/>
          <p:cNvSpPr txBox="1">
            <a:spLocks noChangeArrowheads="1"/>
          </p:cNvSpPr>
          <p:nvPr/>
        </p:nvSpPr>
        <p:spPr bwMode="auto">
          <a:xfrm>
            <a:off x="11113" y="4133850"/>
            <a:ext cx="9144000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Let’s get back to Eden      Live on top the World</a:t>
            </a:r>
          </a:p>
        </p:txBody>
      </p:sp>
      <p:sp>
        <p:nvSpPr>
          <p:cNvPr id="2055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8953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Bbm7#5</a:t>
            </a:r>
          </a:p>
        </p:txBody>
      </p:sp>
      <p:sp>
        <p:nvSpPr>
          <p:cNvPr id="2056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71650" y="304800"/>
            <a:ext cx="792163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</a:t>
            </a:r>
          </a:p>
        </p:txBody>
      </p:sp>
      <p:sp>
        <p:nvSpPr>
          <p:cNvPr id="2057" name="TextBox 1672204"/>
          <p:cNvSpPr txBox="1">
            <a:spLocks noChangeArrowheads="1"/>
          </p:cNvSpPr>
          <p:nvPr/>
        </p:nvSpPr>
        <p:spPr bwMode="auto">
          <a:xfrm>
            <a:off x="3138488" y="319088"/>
            <a:ext cx="508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</a:p>
        </p:txBody>
      </p:sp>
      <p:sp>
        <p:nvSpPr>
          <p:cNvPr id="2058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00450" y="319088"/>
            <a:ext cx="7429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Ebm7</a:t>
            </a:r>
          </a:p>
        </p:txBody>
      </p:sp>
      <p:sp>
        <p:nvSpPr>
          <p:cNvPr id="2059" name="TextBox 167220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338" y="3829050"/>
            <a:ext cx="1227137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B(add2)/</a:t>
            </a:r>
            <a:r>
              <a:rPr lang="en-US" sz="15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0" name="TextBox 6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81800" y="11113"/>
            <a:ext cx="160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u="sng">
                <a:solidFill>
                  <a:srgbClr val="FFFF00"/>
                </a:solidFill>
                <a:latin typeface="Arial" charset="0"/>
              </a:rPr>
              <a:t>Song ID: </a:t>
            </a:r>
            <a:r>
              <a:rPr lang="en-US" sz="1800" u="sng">
                <a:solidFill>
                  <a:srgbClr val="FFFF00"/>
                </a:solidFill>
                <a:latin typeface="Arial" charset="0"/>
                <a:hlinkClick r:id="rId7"/>
              </a:rPr>
              <a:t>154</a:t>
            </a:r>
            <a:endParaRPr lang="en-US" sz="1800" u="sng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2061" name="Rectangle 68">
            <a:hlinkClick r:id="rId8"/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-11113"/>
            <a:ext cx="352425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4288" y="1295400"/>
            <a:ext cx="9012237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tempter came     We were distracted                      The tempter came         and we fell</a:t>
            </a:r>
          </a:p>
        </p:txBody>
      </p:sp>
      <p:sp>
        <p:nvSpPr>
          <p:cNvPr id="2063" name="Rectangle 69"/>
          <p:cNvSpPr>
            <a:spLocks noChangeArrowheads="1"/>
          </p:cNvSpPr>
          <p:nvPr/>
        </p:nvSpPr>
        <p:spPr bwMode="auto">
          <a:xfrm>
            <a:off x="-23813" y="1695450"/>
            <a:ext cx="9144001" cy="1981200"/>
          </a:xfrm>
          <a:prstGeom prst="rect">
            <a:avLst/>
          </a:prstGeom>
          <a:solidFill>
            <a:schemeClr val="tx1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-57150" y="2228850"/>
            <a:ext cx="9144000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deemed           To live a life that’s beautiful           A life that’s full  A life that’s rich and plentiful </a:t>
            </a:r>
          </a:p>
        </p:txBody>
      </p:sp>
      <p:sp>
        <p:nvSpPr>
          <p:cNvPr id="2065" name="TextBox 26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09600" y="1924050"/>
            <a:ext cx="1190625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Abdim7/Gb</a:t>
            </a:r>
          </a:p>
        </p:txBody>
      </p:sp>
      <p:sp>
        <p:nvSpPr>
          <p:cNvPr id="2066" name="TextBox 2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581650" y="1924050"/>
            <a:ext cx="1295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Gbm (add 9)</a:t>
            </a:r>
          </a:p>
        </p:txBody>
      </p:sp>
      <p:sp>
        <p:nvSpPr>
          <p:cNvPr id="2067" name="TextBox 3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480300" y="1946275"/>
            <a:ext cx="936625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Gbmaj9</a:t>
            </a:r>
          </a:p>
        </p:txBody>
      </p:sp>
      <p:sp>
        <p:nvSpPr>
          <p:cNvPr id="2068" name="TextBox 32"/>
          <p:cNvSpPr txBox="1">
            <a:spLocks noChangeArrowheads="1"/>
          </p:cNvSpPr>
          <p:nvPr/>
        </p:nvSpPr>
        <p:spPr bwMode="auto">
          <a:xfrm>
            <a:off x="-90488" y="3278188"/>
            <a:ext cx="1023938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>
                <a:solidFill>
                  <a:srgbClr val="000000"/>
                </a:solidFill>
              </a:rPr>
              <a:t>C-D-Eb-E</a:t>
            </a:r>
          </a:p>
        </p:txBody>
      </p:sp>
      <p:sp>
        <p:nvSpPr>
          <p:cNvPr id="2069" name="TextBox 34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524250" y="1924050"/>
            <a:ext cx="9525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Db6/Gb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-57150" y="2860675"/>
            <a:ext cx="9144000" cy="3222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my goal       To remind you    of this principle               You’re redeemed    A newborn soul</a:t>
            </a:r>
          </a:p>
        </p:txBody>
      </p:sp>
      <p:sp>
        <p:nvSpPr>
          <p:cNvPr id="2071" name="TextBox 52"/>
          <p:cNvSpPr txBox="1">
            <a:spLocks noChangeArrowheads="1"/>
          </p:cNvSpPr>
          <p:nvPr/>
        </p:nvSpPr>
        <p:spPr bwMode="auto">
          <a:xfrm>
            <a:off x="1619250" y="3278188"/>
            <a:ext cx="1447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 - Eb/G - Bb</a:t>
            </a:r>
          </a:p>
        </p:txBody>
      </p:sp>
      <p:sp>
        <p:nvSpPr>
          <p:cNvPr id="2072" name="TextBox 53"/>
          <p:cNvSpPr txBox="1">
            <a:spLocks noChangeArrowheads="1"/>
          </p:cNvSpPr>
          <p:nvPr/>
        </p:nvSpPr>
        <p:spPr bwMode="auto">
          <a:xfrm>
            <a:off x="5429250" y="3278188"/>
            <a:ext cx="1447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 - Eb/G - Bb</a:t>
            </a:r>
          </a:p>
        </p:txBody>
      </p:sp>
      <p:sp>
        <p:nvSpPr>
          <p:cNvPr id="2073" name="TextBox 54"/>
          <p:cNvSpPr txBox="1">
            <a:spLocks noChangeArrowheads="1"/>
          </p:cNvSpPr>
          <p:nvPr/>
        </p:nvSpPr>
        <p:spPr bwMode="auto">
          <a:xfrm>
            <a:off x="3219450" y="3278188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</a:p>
        </p:txBody>
      </p:sp>
      <p:sp>
        <p:nvSpPr>
          <p:cNvPr id="2074" name="TextBox 55"/>
          <p:cNvSpPr txBox="1">
            <a:spLocks noChangeArrowheads="1"/>
          </p:cNvSpPr>
          <p:nvPr/>
        </p:nvSpPr>
        <p:spPr bwMode="auto">
          <a:xfrm>
            <a:off x="4210050" y="3278188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</a:p>
        </p:txBody>
      </p:sp>
      <p:sp>
        <p:nvSpPr>
          <p:cNvPr id="2075" name="TextBox 56"/>
          <p:cNvSpPr txBox="1">
            <a:spLocks noChangeArrowheads="1"/>
          </p:cNvSpPr>
          <p:nvPr/>
        </p:nvSpPr>
        <p:spPr bwMode="auto">
          <a:xfrm>
            <a:off x="7170738" y="3278188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</a:p>
        </p:txBody>
      </p:sp>
      <p:sp>
        <p:nvSpPr>
          <p:cNvPr id="2076" name="TextBox 57"/>
          <p:cNvSpPr txBox="1">
            <a:spLocks noChangeArrowheads="1"/>
          </p:cNvSpPr>
          <p:nvPr/>
        </p:nvSpPr>
        <p:spPr bwMode="auto">
          <a:xfrm>
            <a:off x="8161338" y="3278188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C/E   C</a:t>
            </a:r>
          </a:p>
        </p:txBody>
      </p:sp>
      <p:sp>
        <p:nvSpPr>
          <p:cNvPr id="2077" name="TextBox 8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20688" y="2555875"/>
            <a:ext cx="960437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Abm/F</a:t>
            </a:r>
          </a:p>
        </p:txBody>
      </p:sp>
      <p:sp>
        <p:nvSpPr>
          <p:cNvPr id="2078" name="TextBox 84"/>
          <p:cNvSpPr txBox="1">
            <a:spLocks noChangeArrowheads="1"/>
          </p:cNvSpPr>
          <p:nvPr/>
        </p:nvSpPr>
        <p:spPr bwMode="auto">
          <a:xfrm>
            <a:off x="1466850" y="2555875"/>
            <a:ext cx="8763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Ddim7</a:t>
            </a:r>
          </a:p>
        </p:txBody>
      </p:sp>
      <p:sp>
        <p:nvSpPr>
          <p:cNvPr id="2079" name="TextBox 86"/>
          <p:cNvSpPr txBox="1">
            <a:spLocks noChangeArrowheads="1"/>
          </p:cNvSpPr>
          <p:nvPr/>
        </p:nvSpPr>
        <p:spPr bwMode="auto">
          <a:xfrm>
            <a:off x="7629525" y="2552700"/>
            <a:ext cx="914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Cm7</a:t>
            </a:r>
          </a:p>
        </p:txBody>
      </p:sp>
      <p:sp>
        <p:nvSpPr>
          <p:cNvPr id="2080" name="TextBox 89"/>
          <p:cNvSpPr txBox="1">
            <a:spLocks noChangeArrowheads="1"/>
          </p:cNvSpPr>
          <p:nvPr/>
        </p:nvSpPr>
        <p:spPr bwMode="auto">
          <a:xfrm>
            <a:off x="3143250" y="2555875"/>
            <a:ext cx="796925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Ebm9</a:t>
            </a:r>
          </a:p>
        </p:txBody>
      </p:sp>
      <p:sp>
        <p:nvSpPr>
          <p:cNvPr id="2081" name="TextBox 91"/>
          <p:cNvSpPr txBox="1">
            <a:spLocks noChangeArrowheads="1"/>
          </p:cNvSpPr>
          <p:nvPr/>
        </p:nvSpPr>
        <p:spPr bwMode="auto">
          <a:xfrm>
            <a:off x="5437188" y="2555875"/>
            <a:ext cx="4572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-17463" y="5048250"/>
            <a:ext cx="9144001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families blessed                                 Finances  blessed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33338" y="6350000"/>
            <a:ext cx="9144000" cy="3222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tempted                             And we fell                    Jesus came     Now all is well</a:t>
            </a:r>
          </a:p>
        </p:txBody>
      </p:sp>
      <p:sp>
        <p:nvSpPr>
          <p:cNvPr id="2085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76863" y="328613"/>
            <a:ext cx="792162" cy="322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</a:t>
            </a:r>
          </a:p>
        </p:txBody>
      </p:sp>
      <p:sp>
        <p:nvSpPr>
          <p:cNvPr id="2086" name="TextBox 1672204"/>
          <p:cNvSpPr txBox="1">
            <a:spLocks noChangeArrowheads="1"/>
          </p:cNvSpPr>
          <p:nvPr/>
        </p:nvSpPr>
        <p:spPr bwMode="auto">
          <a:xfrm>
            <a:off x="6743700" y="342900"/>
            <a:ext cx="508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</a:p>
        </p:txBody>
      </p:sp>
      <p:sp>
        <p:nvSpPr>
          <p:cNvPr id="2087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05663" y="342900"/>
            <a:ext cx="7429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Ebm7</a:t>
            </a:r>
          </a:p>
        </p:txBody>
      </p:sp>
      <p:sp>
        <p:nvSpPr>
          <p:cNvPr id="2089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00225" y="1003300"/>
            <a:ext cx="792163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</a:t>
            </a:r>
          </a:p>
        </p:txBody>
      </p:sp>
      <p:sp>
        <p:nvSpPr>
          <p:cNvPr id="2090" name="TextBox 1672204"/>
          <p:cNvSpPr txBox="1">
            <a:spLocks noChangeArrowheads="1"/>
          </p:cNvSpPr>
          <p:nvPr/>
        </p:nvSpPr>
        <p:spPr bwMode="auto">
          <a:xfrm>
            <a:off x="3167063" y="1017588"/>
            <a:ext cx="508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</a:p>
        </p:txBody>
      </p:sp>
      <p:sp>
        <p:nvSpPr>
          <p:cNvPr id="2091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9025" y="1017588"/>
            <a:ext cx="7429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Ebm7</a:t>
            </a:r>
          </a:p>
        </p:txBody>
      </p:sp>
      <p:sp>
        <p:nvSpPr>
          <p:cNvPr id="2093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51513" y="1019175"/>
            <a:ext cx="790575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</a:t>
            </a:r>
          </a:p>
        </p:txBody>
      </p:sp>
      <p:sp>
        <p:nvSpPr>
          <p:cNvPr id="2094" name="TextBox 1672204"/>
          <p:cNvSpPr txBox="1">
            <a:spLocks noChangeArrowheads="1"/>
          </p:cNvSpPr>
          <p:nvPr/>
        </p:nvSpPr>
        <p:spPr bwMode="auto">
          <a:xfrm>
            <a:off x="7207250" y="1019175"/>
            <a:ext cx="508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</a:p>
        </p:txBody>
      </p:sp>
      <p:sp>
        <p:nvSpPr>
          <p:cNvPr id="2095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15250" y="1017588"/>
            <a:ext cx="7429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Ebm7</a:t>
            </a:r>
          </a:p>
        </p:txBody>
      </p:sp>
      <p:sp>
        <p:nvSpPr>
          <p:cNvPr id="2096" name="TextBox 89"/>
          <p:cNvSpPr txBox="1">
            <a:spLocks noChangeArrowheads="1"/>
          </p:cNvSpPr>
          <p:nvPr/>
        </p:nvSpPr>
        <p:spPr bwMode="auto">
          <a:xfrm>
            <a:off x="3940175" y="2555875"/>
            <a:ext cx="796925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Gb/Bb</a:t>
            </a:r>
          </a:p>
        </p:txBody>
      </p:sp>
      <p:sp>
        <p:nvSpPr>
          <p:cNvPr id="2097" name="TextBox 91"/>
          <p:cNvSpPr txBox="1">
            <a:spLocks noChangeArrowheads="1"/>
          </p:cNvSpPr>
          <p:nvPr/>
        </p:nvSpPr>
        <p:spPr bwMode="auto">
          <a:xfrm>
            <a:off x="6932613" y="2557463"/>
            <a:ext cx="603250" cy="322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Gm7</a:t>
            </a:r>
          </a:p>
        </p:txBody>
      </p:sp>
      <p:sp>
        <p:nvSpPr>
          <p:cNvPr id="2100" name="TextBox 167220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13175" y="3829050"/>
            <a:ext cx="792163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Ddim7</a:t>
            </a:r>
          </a:p>
        </p:txBody>
      </p:sp>
      <p:sp>
        <p:nvSpPr>
          <p:cNvPr id="2101" name="TextBox 167220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41850" y="3829050"/>
            <a:ext cx="792163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Ebm7</a:t>
            </a:r>
          </a:p>
        </p:txBody>
      </p:sp>
      <p:sp>
        <p:nvSpPr>
          <p:cNvPr id="2102" name="TextBox 1672202"/>
          <p:cNvSpPr txBox="1">
            <a:spLocks noChangeArrowheads="1"/>
          </p:cNvSpPr>
          <p:nvPr/>
        </p:nvSpPr>
        <p:spPr bwMode="auto">
          <a:xfrm>
            <a:off x="5581650" y="4086225"/>
            <a:ext cx="1350963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Repeat (4X)</a:t>
            </a:r>
          </a:p>
        </p:txBody>
      </p:sp>
      <p:sp>
        <p:nvSpPr>
          <p:cNvPr id="2103" name="TextBox 5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1466850" y="4724400"/>
            <a:ext cx="9715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Ebsus4/B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4" name="TextBox 5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305300" y="4724400"/>
            <a:ext cx="2057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Fm#5 – Gb/Eb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-15875" y="5670550"/>
            <a:ext cx="9144000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mind and spirit                             And our bodies blessed</a:t>
            </a:r>
          </a:p>
        </p:txBody>
      </p:sp>
      <p:sp>
        <p:nvSpPr>
          <p:cNvPr id="2107" name="TextBox 5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400551" y="5372100"/>
            <a:ext cx="843826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Fm#5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" name="TextBox 5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457575" y="6030913"/>
            <a:ext cx="148590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Fm#5 – Gb/</a:t>
            </a:r>
            <a:r>
              <a:rPr lang="en-US" sz="15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0" name="TextBox 167220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5018088" y="6030913"/>
            <a:ext cx="1128712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Bmaj9/Gb</a:t>
            </a:r>
          </a:p>
        </p:txBody>
      </p:sp>
      <p:sp>
        <p:nvSpPr>
          <p:cNvPr id="2111" name="TextBox 167220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8183562" y="5995988"/>
            <a:ext cx="720725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Abm7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5800" y="317630"/>
            <a:ext cx="8953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Bbm7#5</a:t>
            </a:r>
          </a:p>
        </p:txBody>
      </p:sp>
      <p:sp>
        <p:nvSpPr>
          <p:cNvPr id="65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6300" y="990418"/>
            <a:ext cx="8953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Bbm7#5</a:t>
            </a:r>
          </a:p>
        </p:txBody>
      </p:sp>
      <p:sp>
        <p:nvSpPr>
          <p:cNvPr id="66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96701" y="1018723"/>
            <a:ext cx="8953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Bbm7#5</a:t>
            </a:r>
          </a:p>
        </p:txBody>
      </p:sp>
      <p:sp>
        <p:nvSpPr>
          <p:cNvPr id="67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47782" y="3839260"/>
            <a:ext cx="8953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Bbm7#5</a:t>
            </a:r>
          </a:p>
        </p:txBody>
      </p:sp>
      <p:sp>
        <p:nvSpPr>
          <p:cNvPr id="69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65141" y="3842034"/>
            <a:ext cx="792163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Bmaj9</a:t>
            </a:r>
          </a:p>
        </p:txBody>
      </p:sp>
      <p:sp>
        <p:nvSpPr>
          <p:cNvPr id="70" name="TextBox 1672202"/>
          <p:cNvSpPr txBox="1">
            <a:spLocks noChangeArrowheads="1"/>
          </p:cNvSpPr>
          <p:nvPr/>
        </p:nvSpPr>
        <p:spPr bwMode="auto">
          <a:xfrm>
            <a:off x="6648905" y="5996673"/>
            <a:ext cx="781050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Ebsus4</a:t>
            </a:r>
            <a:endParaRPr lang="en-US" sz="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TextBox 167220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7437438" y="5996673"/>
            <a:ext cx="700087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Bb7/F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TextBox 59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2514031" y="4724400"/>
            <a:ext cx="1086419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Dbsus4/Bb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TextBox 5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1366421" y="5375364"/>
            <a:ext cx="9715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Ebsus4/B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59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2413602" y="5375364"/>
            <a:ext cx="1086419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Dbsus4/Bb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TextBox 5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1247775" y="6026150"/>
            <a:ext cx="97155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Ebsus4/B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TextBox 59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2294956" y="6026150"/>
            <a:ext cx="1086419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Dbsus4/Bb</a:t>
            </a:r>
            <a:endParaRPr lang="en-US" sz="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TextBox 5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5581650" y="5359033"/>
            <a:ext cx="2652712" cy="3231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r>
              <a:rPr lang="en-US" sz="15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-F   Gb-</a:t>
            </a:r>
            <a:r>
              <a:rPr lang="en-US" sz="1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Bb-</a:t>
            </a:r>
            <a:r>
              <a:rPr lang="en-US" sz="1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  <a:r>
              <a:rPr 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4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1622286"/>
            <a:ext cx="9131300" cy="272111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914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286000" y="-1772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To Eden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97933" y="1768166"/>
            <a:ext cx="99060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5</a:t>
            </a:r>
          </a:p>
        </p:txBody>
      </p:sp>
      <p:sp>
        <p:nvSpPr>
          <p:cNvPr id="9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71951" y="1768166"/>
            <a:ext cx="8682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maj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9</a:t>
            </a:r>
          </a:p>
        </p:txBody>
      </p:sp>
      <p:sp>
        <p:nvSpPr>
          <p:cNvPr id="10" name="TextBox 1672204"/>
          <p:cNvSpPr txBox="1">
            <a:spLocks noChangeArrowheads="1"/>
          </p:cNvSpPr>
          <p:nvPr/>
        </p:nvSpPr>
        <p:spPr bwMode="auto">
          <a:xfrm>
            <a:off x="7388431" y="1752600"/>
            <a:ext cx="5068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1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28967" y="1752600"/>
            <a:ext cx="7829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</a:p>
        </p:txBody>
      </p:sp>
      <p:sp>
        <p:nvSpPr>
          <p:cNvPr id="12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82693" y="2331284"/>
            <a:ext cx="99060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5</a:t>
            </a:r>
          </a:p>
        </p:txBody>
      </p:sp>
      <p:sp>
        <p:nvSpPr>
          <p:cNvPr id="13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56711" y="2331284"/>
            <a:ext cx="8682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maj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9</a:t>
            </a:r>
          </a:p>
        </p:txBody>
      </p:sp>
      <p:sp>
        <p:nvSpPr>
          <p:cNvPr id="14" name="TextBox 1672204"/>
          <p:cNvSpPr txBox="1">
            <a:spLocks noChangeArrowheads="1"/>
          </p:cNvSpPr>
          <p:nvPr/>
        </p:nvSpPr>
        <p:spPr bwMode="auto">
          <a:xfrm>
            <a:off x="7373191" y="2315718"/>
            <a:ext cx="5068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5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13727" y="2315718"/>
            <a:ext cx="7829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</a:p>
        </p:txBody>
      </p:sp>
      <p:sp>
        <p:nvSpPr>
          <p:cNvPr id="16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82692" y="2868228"/>
            <a:ext cx="99060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5</a:t>
            </a:r>
          </a:p>
        </p:txBody>
      </p:sp>
      <p:sp>
        <p:nvSpPr>
          <p:cNvPr id="17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56710" y="2868228"/>
            <a:ext cx="8682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maj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9</a:t>
            </a:r>
          </a:p>
        </p:txBody>
      </p:sp>
      <p:sp>
        <p:nvSpPr>
          <p:cNvPr id="18" name="TextBox 1672204"/>
          <p:cNvSpPr txBox="1">
            <a:spLocks noChangeArrowheads="1"/>
          </p:cNvSpPr>
          <p:nvPr/>
        </p:nvSpPr>
        <p:spPr bwMode="auto">
          <a:xfrm>
            <a:off x="7373190" y="2852662"/>
            <a:ext cx="5068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9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13726" y="2852662"/>
            <a:ext cx="7829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</a:p>
        </p:txBody>
      </p:sp>
      <p:sp>
        <p:nvSpPr>
          <p:cNvPr id="20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7452" y="3431346"/>
            <a:ext cx="99060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5</a:t>
            </a:r>
          </a:p>
        </p:txBody>
      </p:sp>
      <p:sp>
        <p:nvSpPr>
          <p:cNvPr id="21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41470" y="3431346"/>
            <a:ext cx="8682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maj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9</a:t>
            </a:r>
          </a:p>
        </p:txBody>
      </p:sp>
      <p:sp>
        <p:nvSpPr>
          <p:cNvPr id="22" name="TextBox 1672204"/>
          <p:cNvSpPr txBox="1">
            <a:spLocks noChangeArrowheads="1"/>
          </p:cNvSpPr>
          <p:nvPr/>
        </p:nvSpPr>
        <p:spPr bwMode="auto">
          <a:xfrm>
            <a:off x="7357950" y="3415780"/>
            <a:ext cx="50684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3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98486" y="3415780"/>
            <a:ext cx="7829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bm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479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was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His plan    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that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live blessed</a:t>
            </a: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0075" y="1380652"/>
            <a:ext cx="9134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God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made man 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He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made a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spirit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1582" y="3200400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tempter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came                we were distracted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9016" y="1098203"/>
            <a:ext cx="9906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1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53034" y="1098203"/>
            <a:ext cx="86824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12" name="TextBox 1672204"/>
          <p:cNvSpPr txBox="1">
            <a:spLocks noChangeArrowheads="1"/>
          </p:cNvSpPr>
          <p:nvPr/>
        </p:nvSpPr>
        <p:spPr bwMode="auto">
          <a:xfrm>
            <a:off x="7679314" y="1098203"/>
            <a:ext cx="50684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19850" y="1098203"/>
            <a:ext cx="7829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18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9015" y="2002840"/>
            <a:ext cx="9906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9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53033" y="2002840"/>
            <a:ext cx="86824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0" name="TextBox 1672204"/>
          <p:cNvSpPr txBox="1">
            <a:spLocks noChangeArrowheads="1"/>
          </p:cNvSpPr>
          <p:nvPr/>
        </p:nvSpPr>
        <p:spPr bwMode="auto">
          <a:xfrm>
            <a:off x="7679313" y="2002840"/>
            <a:ext cx="50684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19849" y="2002840"/>
            <a:ext cx="7829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2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9016" y="2898126"/>
            <a:ext cx="9906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3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53034" y="2898126"/>
            <a:ext cx="86824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4" name="TextBox 1672204"/>
          <p:cNvSpPr txBox="1">
            <a:spLocks noChangeArrowheads="1"/>
          </p:cNvSpPr>
          <p:nvPr/>
        </p:nvSpPr>
        <p:spPr bwMode="auto">
          <a:xfrm>
            <a:off x="7679314" y="2898126"/>
            <a:ext cx="50684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19850" y="2898126"/>
            <a:ext cx="7829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2889" y="4105219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tempter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came                             and we fell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0323" y="3802945"/>
            <a:ext cx="9906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8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94341" y="3802945"/>
            <a:ext cx="86824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9" name="TextBox 1672204"/>
          <p:cNvSpPr txBox="1">
            <a:spLocks noChangeArrowheads="1"/>
          </p:cNvSpPr>
          <p:nvPr/>
        </p:nvSpPr>
        <p:spPr bwMode="auto">
          <a:xfrm>
            <a:off x="7720621" y="3802945"/>
            <a:ext cx="50684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61157" y="3802945"/>
            <a:ext cx="7829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250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4110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159448" y="4808080"/>
            <a:ext cx="8755952" cy="1516520"/>
          </a:xfrm>
          <a:prstGeom prst="rect">
            <a:avLst/>
          </a:prstGeom>
          <a:solidFill>
            <a:srgbClr val="5E405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3503513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4110" y="244803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life that’s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full    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life that’s rich and plentiful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757" y="157271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were deemed to live a life that beautiful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4110" y="3301371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my goal       To remind you    of this principle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13636" y="424143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redeemed    A newborn soul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Box 26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3183" y="1208929"/>
            <a:ext cx="140609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2" name="Text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34851" y="2107535"/>
            <a:ext cx="137830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 9)</a:t>
            </a:r>
          </a:p>
        </p:txBody>
      </p:sp>
      <p:sp>
        <p:nvSpPr>
          <p:cNvPr id="13" name="TextBox 3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34200" y="2095938"/>
            <a:ext cx="99656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14" name="Text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93924" y="1192557"/>
            <a:ext cx="10134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5" name="TextBox 83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31296" y="2979526"/>
            <a:ext cx="103379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</a:p>
        </p:txBody>
      </p:sp>
      <p:sp>
        <p:nvSpPr>
          <p:cNvPr id="16" name="TextBox 84"/>
          <p:cNvSpPr txBox="1">
            <a:spLocks noChangeArrowheads="1"/>
          </p:cNvSpPr>
          <p:nvPr/>
        </p:nvSpPr>
        <p:spPr bwMode="auto">
          <a:xfrm>
            <a:off x="3224811" y="2979526"/>
            <a:ext cx="876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3" name="TextBox 86"/>
          <p:cNvSpPr txBox="1">
            <a:spLocks noChangeArrowheads="1"/>
          </p:cNvSpPr>
          <p:nvPr/>
        </p:nvSpPr>
        <p:spPr bwMode="auto">
          <a:xfrm>
            <a:off x="5707045" y="3866591"/>
            <a:ext cx="71881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4" name="TextBox 89"/>
          <p:cNvSpPr txBox="1">
            <a:spLocks noChangeArrowheads="1"/>
          </p:cNvSpPr>
          <p:nvPr/>
        </p:nvSpPr>
        <p:spPr bwMode="auto">
          <a:xfrm>
            <a:off x="6336919" y="2979526"/>
            <a:ext cx="79692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5" name="TextBox 91"/>
          <p:cNvSpPr txBox="1">
            <a:spLocks noChangeArrowheads="1"/>
          </p:cNvSpPr>
          <p:nvPr/>
        </p:nvSpPr>
        <p:spPr bwMode="auto">
          <a:xfrm>
            <a:off x="1703967" y="3876618"/>
            <a:ext cx="51785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89"/>
          <p:cNvSpPr txBox="1">
            <a:spLocks noChangeArrowheads="1"/>
          </p:cNvSpPr>
          <p:nvPr/>
        </p:nvSpPr>
        <p:spPr bwMode="auto">
          <a:xfrm>
            <a:off x="7239000" y="2971255"/>
            <a:ext cx="9029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b/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27" name="TextBox 91"/>
          <p:cNvSpPr txBox="1">
            <a:spLocks noChangeArrowheads="1"/>
          </p:cNvSpPr>
          <p:nvPr/>
        </p:nvSpPr>
        <p:spPr bwMode="auto">
          <a:xfrm>
            <a:off x="4876800" y="3876618"/>
            <a:ext cx="71152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8" name="TextBox 32"/>
          <p:cNvSpPr txBox="1">
            <a:spLocks noChangeArrowheads="1"/>
          </p:cNvSpPr>
          <p:nvPr/>
        </p:nvSpPr>
        <p:spPr bwMode="auto">
          <a:xfrm>
            <a:off x="304800" y="5207326"/>
            <a:ext cx="1023938" cy="5539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Punch</a:t>
            </a:r>
            <a:b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C-D-</a:t>
            </a:r>
            <a:r>
              <a:rPr lang="en-US" sz="1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</a:t>
            </a:r>
            <a:endParaRPr lang="en-US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52"/>
          <p:cNvSpPr txBox="1">
            <a:spLocks noChangeArrowheads="1"/>
          </p:cNvSpPr>
          <p:nvPr/>
        </p:nvSpPr>
        <p:spPr bwMode="auto">
          <a:xfrm>
            <a:off x="1624062" y="5284270"/>
            <a:ext cx="179988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1" name="TextBox 54"/>
          <p:cNvSpPr txBox="1">
            <a:spLocks noChangeArrowheads="1"/>
          </p:cNvSpPr>
          <p:nvPr/>
        </p:nvSpPr>
        <p:spPr bwMode="auto">
          <a:xfrm>
            <a:off x="3576345" y="5284270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55"/>
          <p:cNvSpPr txBox="1">
            <a:spLocks noChangeArrowheads="1"/>
          </p:cNvSpPr>
          <p:nvPr/>
        </p:nvSpPr>
        <p:spPr bwMode="auto">
          <a:xfrm>
            <a:off x="4254484" y="5297104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57"/>
          <p:cNvSpPr txBox="1">
            <a:spLocks noChangeArrowheads="1"/>
          </p:cNvSpPr>
          <p:nvPr/>
        </p:nvSpPr>
        <p:spPr bwMode="auto">
          <a:xfrm>
            <a:off x="7740803" y="5284270"/>
            <a:ext cx="103062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35" name="TextBox 52"/>
          <p:cNvSpPr txBox="1">
            <a:spLocks noChangeArrowheads="1"/>
          </p:cNvSpPr>
          <p:nvPr/>
        </p:nvSpPr>
        <p:spPr bwMode="auto">
          <a:xfrm>
            <a:off x="5166508" y="5284270"/>
            <a:ext cx="179988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6" name="TextBox 54"/>
          <p:cNvSpPr txBox="1">
            <a:spLocks noChangeArrowheads="1"/>
          </p:cNvSpPr>
          <p:nvPr/>
        </p:nvSpPr>
        <p:spPr bwMode="auto">
          <a:xfrm>
            <a:off x="7118791" y="5284270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622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16867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6166" y="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575638" y="2755799"/>
            <a:ext cx="4044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Live on Top the world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46" y="1805515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Let’s get back to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eden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Box 167220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867" y="1436176"/>
            <a:ext cx="144244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(add2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/ </a:t>
            </a: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11241" y="2328735"/>
            <a:ext cx="89274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13" name="TextBox 167220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48988" y="2355689"/>
            <a:ext cx="8382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14" name="TextBox 167220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09115" y="1436176"/>
            <a:ext cx="102090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67220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11651" y="1436176"/>
            <a:ext cx="87973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38" name="TextBox 1672202"/>
          <p:cNvSpPr txBox="1">
            <a:spLocks noChangeArrowheads="1"/>
          </p:cNvSpPr>
          <p:nvPr/>
        </p:nvSpPr>
        <p:spPr bwMode="auto">
          <a:xfrm>
            <a:off x="2819400" y="3886200"/>
            <a:ext cx="243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 (4X)</a:t>
            </a:r>
            <a:endParaRPr lang="en-US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312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066800"/>
            <a:ext cx="9131300" cy="57912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-27090" y="1253867"/>
            <a:ext cx="9152434" cy="649104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6586" y="2523523"/>
            <a:ext cx="9152434" cy="649104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3894" y="190297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Finances blessed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0597" y="1263988"/>
            <a:ext cx="841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Our families blessed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30191" y="2642265"/>
            <a:ext cx="82041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Our mind and spirit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56086" y="353975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our bodies blessed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Box 5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89796" y="1325950"/>
            <a:ext cx="118538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/B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00328" y="2026081"/>
            <a:ext cx="78405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m#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5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5196" y="1336708"/>
            <a:ext cx="12812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13189" y="2026081"/>
            <a:ext cx="91439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b/</a:t>
            </a: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5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46666" y="2648020"/>
            <a:ext cx="118538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/B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5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2066" y="2658778"/>
            <a:ext cx="12812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81262" y="3251865"/>
            <a:ext cx="84382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m#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02301" y="3401258"/>
            <a:ext cx="346281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Bb-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-7343" y="4060265"/>
            <a:ext cx="9152434" cy="649104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76667" y="5319800"/>
            <a:ext cx="9048677" cy="928600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46187" y="469924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we fell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80678" y="4060265"/>
            <a:ext cx="841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were tempted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27211" y="5681170"/>
            <a:ext cx="84675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came                     now all is well -----------------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Box 5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37756" y="4115406"/>
            <a:ext cx="118538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/B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84816" y="4742092"/>
            <a:ext cx="78405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m#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5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33156" y="4126164"/>
            <a:ext cx="12812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5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97677" y="4742092"/>
            <a:ext cx="91439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b/</a:t>
            </a: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167220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14400" y="5391820"/>
            <a:ext cx="1295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/G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53" name="TextBox 167220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33710" y="5369023"/>
            <a:ext cx="80168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1672202"/>
          <p:cNvSpPr txBox="1">
            <a:spLocks noChangeArrowheads="1"/>
          </p:cNvSpPr>
          <p:nvPr/>
        </p:nvSpPr>
        <p:spPr bwMode="auto">
          <a:xfrm>
            <a:off x="6246799" y="5358005"/>
            <a:ext cx="92755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bsus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167220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4635" y="5367630"/>
            <a:ext cx="86232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73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575638" y="2755799"/>
            <a:ext cx="4044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Live on Top the world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646" y="1805515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Let’s get back to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eden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Box 167220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867" y="1436176"/>
            <a:ext cx="144244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(add2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/ </a:t>
            </a: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67220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11241" y="2328735"/>
            <a:ext cx="89274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0" name="TextBox 167220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248988" y="2355689"/>
            <a:ext cx="8382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1" name="TextBox 167220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09115" y="1436176"/>
            <a:ext cx="1020903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167220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711651" y="1436176"/>
            <a:ext cx="87973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3" name="TextBox 1672202"/>
          <p:cNvSpPr txBox="1">
            <a:spLocks noChangeArrowheads="1"/>
          </p:cNvSpPr>
          <p:nvPr/>
        </p:nvSpPr>
        <p:spPr bwMode="auto">
          <a:xfrm>
            <a:off x="2819400" y="3886200"/>
            <a:ext cx="243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 (4X)</a:t>
            </a:r>
            <a:endParaRPr lang="en-US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78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2D1341"/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Instrumental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7343" y="1204928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672201"/>
          <p:cNvSpPr txBox="1">
            <a:spLocks noChangeArrowheads="1"/>
          </p:cNvSpPr>
          <p:nvPr/>
        </p:nvSpPr>
        <p:spPr bwMode="auto">
          <a:xfrm>
            <a:off x="1288096" y="1676400"/>
            <a:ext cx="674239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Single note Run:   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b-</a:t>
            </a:r>
            <a:r>
              <a:rPr lang="en-US" sz="1800" b="1" dirty="0"/>
              <a:t>-</a:t>
            </a:r>
            <a:r>
              <a:rPr lang="en-US" sz="2000" b="1" dirty="0"/>
              <a:t>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b—</a:t>
            </a:r>
            <a:r>
              <a:rPr lang="en-US" sz="2000" b="1" dirty="0"/>
              <a:t>G</a:t>
            </a:r>
            <a:r>
              <a:rPr lang="en-US" sz="1800" b="1" dirty="0"/>
              <a:t>b—</a:t>
            </a:r>
            <a:r>
              <a:rPr lang="en-US" sz="2000" b="1" dirty="0" err="1"/>
              <a:t>E</a:t>
            </a:r>
            <a:r>
              <a:rPr lang="en-US" sz="1800" b="1" dirty="0" err="1"/>
              <a:t>b</a:t>
            </a:r>
            <a:r>
              <a:rPr lang="en-US" sz="1800" b="1" dirty="0"/>
              <a:t>—</a:t>
            </a:r>
            <a:r>
              <a:rPr lang="en-US" sz="1800" b="1" dirty="0" err="1"/>
              <a:t>Db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 </a:t>
            </a:r>
            <a:r>
              <a:rPr lang="en-US" sz="1800" b="1" dirty="0" smtClean="0"/>
              <a:t>  </a:t>
            </a:r>
            <a:endParaRPr lang="en-US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88097" y="21336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32802" y="21416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59897" y="21336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04602" y="21416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1697" y="214162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A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bm</a:t>
            </a: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9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21" name="TextBox 1672201"/>
          <p:cNvSpPr txBox="1">
            <a:spLocks noChangeArrowheads="1"/>
          </p:cNvSpPr>
          <p:nvPr/>
        </p:nvSpPr>
        <p:spPr bwMode="auto">
          <a:xfrm>
            <a:off x="1288097" y="2819400"/>
            <a:ext cx="674239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Single note Run:   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b-</a:t>
            </a:r>
            <a:r>
              <a:rPr lang="en-US" sz="1800" b="1" dirty="0"/>
              <a:t>-</a:t>
            </a:r>
            <a:r>
              <a:rPr lang="en-US" sz="2000" b="1" dirty="0"/>
              <a:t>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b—</a:t>
            </a:r>
            <a:r>
              <a:rPr lang="en-US" sz="2000" b="1" dirty="0"/>
              <a:t>G</a:t>
            </a:r>
            <a:r>
              <a:rPr lang="en-US" sz="1800" b="1" dirty="0"/>
              <a:t>b—</a:t>
            </a:r>
            <a:r>
              <a:rPr lang="en-US" sz="2000" b="1" dirty="0" err="1"/>
              <a:t>E</a:t>
            </a:r>
            <a:r>
              <a:rPr lang="en-US" sz="1800" b="1" dirty="0" err="1"/>
              <a:t>b</a:t>
            </a:r>
            <a:r>
              <a:rPr lang="en-US" sz="1800" b="1" dirty="0"/>
              <a:t>—</a:t>
            </a:r>
            <a:r>
              <a:rPr lang="en-US" sz="1800" b="1" dirty="0" err="1"/>
              <a:t>Db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 </a:t>
            </a:r>
            <a:r>
              <a:rPr lang="en-US" sz="1800" b="1" dirty="0" smtClean="0"/>
              <a:t>  </a:t>
            </a:r>
            <a:endParaRPr lang="en-US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88098" y="32766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32803" y="32846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4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59898" y="32766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5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04603" y="32846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1698" y="328462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A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bm</a:t>
            </a: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9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27" name="TextBox 1672201"/>
          <p:cNvSpPr txBox="1">
            <a:spLocks noChangeArrowheads="1"/>
          </p:cNvSpPr>
          <p:nvPr/>
        </p:nvSpPr>
        <p:spPr bwMode="auto">
          <a:xfrm>
            <a:off x="1288095" y="4000500"/>
            <a:ext cx="674239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Single note Run:   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b-</a:t>
            </a:r>
            <a:r>
              <a:rPr lang="en-US" sz="1800" b="1" dirty="0"/>
              <a:t>-</a:t>
            </a:r>
            <a:r>
              <a:rPr lang="en-US" sz="2000" b="1" dirty="0"/>
              <a:t>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b—</a:t>
            </a:r>
            <a:r>
              <a:rPr lang="en-US" sz="2000" b="1" dirty="0"/>
              <a:t>G</a:t>
            </a:r>
            <a:r>
              <a:rPr lang="en-US" sz="1800" b="1" dirty="0"/>
              <a:t>b—</a:t>
            </a:r>
            <a:r>
              <a:rPr lang="en-US" sz="2000" b="1" dirty="0" err="1"/>
              <a:t>E</a:t>
            </a:r>
            <a:r>
              <a:rPr lang="en-US" sz="1800" b="1" dirty="0" err="1"/>
              <a:t>b</a:t>
            </a:r>
            <a:r>
              <a:rPr lang="en-US" sz="1800" b="1" dirty="0"/>
              <a:t>—</a:t>
            </a:r>
            <a:r>
              <a:rPr lang="en-US" sz="1800" b="1" dirty="0" err="1"/>
              <a:t>Db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 </a:t>
            </a:r>
            <a:r>
              <a:rPr lang="en-US" sz="1800" b="1" dirty="0" smtClean="0"/>
              <a:t>  </a:t>
            </a:r>
            <a:endParaRPr lang="en-US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88096" y="44577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32801" y="44657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59896" y="44577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04601" y="44657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1696" y="446572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A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bm</a:t>
            </a: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Times New Roman" pitchFamily="18" charset="0"/>
              </a:rPr>
              <a:t>9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33" name="TextBox 1672201"/>
          <p:cNvSpPr txBox="1">
            <a:spLocks noChangeArrowheads="1"/>
          </p:cNvSpPr>
          <p:nvPr/>
        </p:nvSpPr>
        <p:spPr bwMode="auto">
          <a:xfrm>
            <a:off x="1288096" y="5143500"/>
            <a:ext cx="674239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Single note Run:   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-</a:t>
            </a:r>
            <a:r>
              <a:rPr lang="en-US" sz="2000" b="1" dirty="0" smtClean="0"/>
              <a:t>B</a:t>
            </a:r>
            <a:r>
              <a:rPr lang="en-US" sz="1800" b="1" dirty="0" smtClean="0"/>
              <a:t>b-</a:t>
            </a:r>
            <a:r>
              <a:rPr lang="en-US" sz="1800" b="1" dirty="0"/>
              <a:t>-</a:t>
            </a:r>
            <a:r>
              <a:rPr lang="en-US" sz="2000" b="1" dirty="0"/>
              <a:t>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b—</a:t>
            </a:r>
            <a:r>
              <a:rPr lang="en-US" sz="2000" b="1" dirty="0"/>
              <a:t>G</a:t>
            </a:r>
            <a:r>
              <a:rPr lang="en-US" sz="1800" b="1" dirty="0"/>
              <a:t>b—</a:t>
            </a:r>
            <a:r>
              <a:rPr lang="en-US" sz="2000" b="1" dirty="0" err="1"/>
              <a:t>E</a:t>
            </a:r>
            <a:r>
              <a:rPr lang="en-US" sz="1800" b="1" dirty="0" err="1"/>
              <a:t>b</a:t>
            </a:r>
            <a:r>
              <a:rPr lang="en-US" sz="1800" b="1" dirty="0"/>
              <a:t>—</a:t>
            </a:r>
            <a:r>
              <a:rPr lang="en-US" sz="1800" b="1" dirty="0" err="1"/>
              <a:t>Db</a:t>
            </a:r>
            <a:r>
              <a:rPr lang="en-US" sz="1800" b="1" dirty="0"/>
              <a:t>—</a:t>
            </a:r>
            <a:r>
              <a:rPr lang="en-US" sz="2000" b="1" dirty="0"/>
              <a:t>B</a:t>
            </a:r>
            <a:r>
              <a:rPr lang="en-US" sz="1800" b="1" dirty="0"/>
              <a:t>b </a:t>
            </a:r>
            <a:r>
              <a:rPr lang="en-US" sz="1800" b="1" dirty="0" smtClean="0"/>
              <a:t>  </a:t>
            </a:r>
            <a:endParaRPr lang="en-US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88097" y="5600700"/>
            <a:ext cx="1168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5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32802" y="5608721"/>
            <a:ext cx="13460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sus4/Bb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9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0" y="1204928"/>
            <a:ext cx="14785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(add9)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44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9049" y="1397770"/>
            <a:ext cx="1809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1197715"/>
            <a:ext cx="1003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8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5340" y="1197715"/>
            <a:ext cx="9152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19" name="TextBox 1672204"/>
          <p:cNvSpPr txBox="1">
            <a:spLocks noChangeArrowheads="1"/>
          </p:cNvSpPr>
          <p:nvPr/>
        </p:nvSpPr>
        <p:spPr bwMode="auto">
          <a:xfrm>
            <a:off x="4797076" y="1183159"/>
            <a:ext cx="58694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</a:rPr>
              <a:t>D</a:t>
            </a:r>
            <a:r>
              <a:rPr lang="en-US" sz="1800" b="1" dirty="0" err="1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2876" y="1185810"/>
            <a:ext cx="85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013284" y="1597825"/>
            <a:ext cx="711067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This isn’t the time for you to give up now . . .</a:t>
            </a:r>
            <a:endParaRPr lang="en-US" sz="1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9652" y="2410939"/>
            <a:ext cx="1809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88003" y="2210884"/>
            <a:ext cx="1003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39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5943" y="2210884"/>
            <a:ext cx="9152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40" name="TextBox 1672204"/>
          <p:cNvSpPr txBox="1">
            <a:spLocks noChangeArrowheads="1"/>
          </p:cNvSpPr>
          <p:nvPr/>
        </p:nvSpPr>
        <p:spPr bwMode="auto">
          <a:xfrm>
            <a:off x="4827679" y="2196328"/>
            <a:ext cx="58694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</a:rPr>
              <a:t>D</a:t>
            </a:r>
            <a:r>
              <a:rPr lang="en-US" sz="1800" b="1" dirty="0" err="1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1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13479" y="2198979"/>
            <a:ext cx="85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2043887" y="2610994"/>
            <a:ext cx="711067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God’s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18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work it out. . .   You’re getting ready to smile . . .</a:t>
            </a:r>
            <a:endParaRPr lang="en-US" sz="1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36016" y="3437179"/>
            <a:ext cx="1809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4367" y="3237124"/>
            <a:ext cx="1003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6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02307" y="3237124"/>
            <a:ext cx="9152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47" name="TextBox 1672204"/>
          <p:cNvSpPr txBox="1">
            <a:spLocks noChangeArrowheads="1"/>
          </p:cNvSpPr>
          <p:nvPr/>
        </p:nvSpPr>
        <p:spPr bwMode="auto">
          <a:xfrm>
            <a:off x="4814043" y="3222568"/>
            <a:ext cx="58694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</a:rPr>
              <a:t>D</a:t>
            </a:r>
            <a:r>
              <a:rPr lang="en-US" sz="1800" b="1" dirty="0" err="1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8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99843" y="3225219"/>
            <a:ext cx="85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2030251" y="3637234"/>
            <a:ext cx="711067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The blessing is on you to live . . .</a:t>
            </a:r>
            <a:endParaRPr lang="en-US" sz="1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66619" y="4450348"/>
            <a:ext cx="1809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LIVE!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" name="TextBox 167220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04970" y="4250293"/>
            <a:ext cx="1003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52" name="TextBox 167220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2910" y="4250293"/>
            <a:ext cx="91526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53" name="TextBox 1672204"/>
          <p:cNvSpPr txBox="1">
            <a:spLocks noChangeArrowheads="1"/>
          </p:cNvSpPr>
          <p:nvPr/>
        </p:nvSpPr>
        <p:spPr bwMode="auto">
          <a:xfrm>
            <a:off x="4844646" y="4235737"/>
            <a:ext cx="58694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</a:rPr>
              <a:t>D</a:t>
            </a:r>
            <a:r>
              <a:rPr lang="en-US" sz="1800" b="1" dirty="0" err="1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54" name="TextBox 167220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30446" y="4238388"/>
            <a:ext cx="858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2060854" y="4650403"/>
            <a:ext cx="711067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Confess it with your mouth. . .    I’ve got to LIVE!</a:t>
            </a:r>
            <a:endParaRPr lang="en-US" sz="1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52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677</Words>
  <Application>Microsoft Office PowerPoint</Application>
  <PresentationFormat>On-screen Show (4:3)</PresentationFormat>
  <Paragraphs>249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Blank Presentation</vt:lpstr>
      <vt:lpstr>1_Blank Presentation</vt:lpstr>
      <vt:lpstr>2_Blank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</dc:creator>
  <cp:lastModifiedBy>Jesse</cp:lastModifiedBy>
  <cp:revision>26</cp:revision>
  <dcterms:modified xsi:type="dcterms:W3CDTF">2011-04-12T01:09:06Z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