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1217" r:id="rId2"/>
    <p:sldId id="1216" r:id="rId3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100" d="100"/>
          <a:sy n="100" d="100"/>
        </p:scale>
        <p:origin x="-1914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6053F5A8-28B7-43AF-AF3C-4CCB53CBC7E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365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F49469-D63B-4259-A79B-CD2EFD839D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749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22ABFA-18E7-4A6D-A799-8346AE6D05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705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54205E-758F-4AF9-BFF9-58C407B316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21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793E1C-44BE-47AF-8B01-C02575E8E3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528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E946FA-31D3-42EC-BD8F-4F9787E94C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568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6CA200-62F9-4B65-B229-BCDD4163CB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888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EC61C-246D-42D1-89B2-43F107536C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836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512F57-9920-4A54-9DF6-9D81387782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000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FB030-105B-4E13-B556-789813107C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079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236606-5988-4A5A-9D66-2ED064FF09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79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5947D1-6221-4F56-9DE7-60F37D98DA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863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68D801BE-424A-4AB9-9401-6212E4BBDD7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9525" y="400685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I can only bow down and say</a:t>
            </a:r>
          </a:p>
        </p:txBody>
      </p:sp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76200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As I come into Your presence, </a:t>
            </a:r>
          </a:p>
        </p:txBody>
      </p:sp>
      <p:sp>
        <p:nvSpPr>
          <p:cNvPr id="1936388" name="Text Box 4"/>
          <p:cNvSpPr txBox="1">
            <a:spLocks noChangeArrowheads="1"/>
          </p:cNvSpPr>
          <p:nvPr/>
        </p:nvSpPr>
        <p:spPr bwMode="auto">
          <a:xfrm>
            <a:off x="-9525" y="182880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Into Your sanctuary, </a:t>
            </a:r>
          </a:p>
        </p:txBody>
      </p:sp>
      <p:sp>
        <p:nvSpPr>
          <p:cNvPr id="1936389" name="Text Box 5"/>
          <p:cNvSpPr txBox="1">
            <a:spLocks noChangeArrowheads="1"/>
          </p:cNvSpPr>
          <p:nvPr/>
        </p:nvSpPr>
        <p:spPr bwMode="auto">
          <a:xfrm>
            <a:off x="0" y="2949575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look upon Your countenance,</a:t>
            </a:r>
          </a:p>
        </p:txBody>
      </p:sp>
      <p:sp>
        <p:nvSpPr>
          <p:cNvPr id="1936390" name="Text Box 6"/>
          <p:cNvSpPr txBox="1">
            <a:spLocks noChangeArrowheads="1"/>
          </p:cNvSpPr>
          <p:nvPr/>
        </p:nvSpPr>
        <p:spPr bwMode="auto">
          <a:xfrm>
            <a:off x="-19050" y="346710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see the glory of Your grace</a:t>
            </a:r>
          </a:p>
        </p:txBody>
      </p:sp>
      <p:sp>
        <p:nvSpPr>
          <p:cNvPr id="1936391" name="Text Box 7"/>
          <p:cNvSpPr txBox="1">
            <a:spLocks noChangeArrowheads="1"/>
          </p:cNvSpPr>
          <p:nvPr/>
        </p:nvSpPr>
        <p:spPr bwMode="auto">
          <a:xfrm>
            <a:off x="0" y="121920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past the gates of praise</a:t>
            </a:r>
          </a:p>
        </p:txBody>
      </p:sp>
      <p:sp>
        <p:nvSpPr>
          <p:cNvPr id="1936392" name="Text Box 8"/>
          <p:cNvSpPr txBox="1">
            <a:spLocks noChangeArrowheads="1"/>
          </p:cNvSpPr>
          <p:nvPr/>
        </p:nvSpPr>
        <p:spPr bwMode="auto">
          <a:xfrm>
            <a:off x="9525" y="228600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‘till we’re standing face to face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9525" y="3945285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Mighty God</a:t>
            </a:r>
          </a:p>
        </p:txBody>
      </p:sp>
      <p:sp>
        <p:nvSpPr>
          <p:cNvPr id="1935363" name="Text Box 3"/>
          <p:cNvSpPr txBox="1">
            <a:spLocks noChangeArrowheads="1"/>
          </p:cNvSpPr>
          <p:nvPr/>
        </p:nvSpPr>
        <p:spPr bwMode="auto">
          <a:xfrm>
            <a:off x="0" y="1006614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 awesome in this </a:t>
            </a:r>
            <a:r>
              <a:rPr lang="en-US" sz="3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place Mighty God</a:t>
            </a:r>
            <a:endParaRPr lang="en-US" sz="3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2325766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 worthy of all praise</a:t>
            </a:r>
          </a:p>
        </p:txBody>
      </p:sp>
      <p:sp>
        <p:nvSpPr>
          <p:cNvPr id="1935366" name="Text Box 6"/>
          <p:cNvSpPr txBox="1">
            <a:spLocks noChangeArrowheads="1"/>
          </p:cNvSpPr>
          <p:nvPr/>
        </p:nvSpPr>
        <p:spPr bwMode="auto">
          <a:xfrm>
            <a:off x="9525" y="2822584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</a:t>
            </a:r>
            <a:r>
              <a:rPr 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our lives we raise</a:t>
            </a:r>
          </a:p>
        </p:txBody>
      </p:sp>
      <p:sp>
        <p:nvSpPr>
          <p:cNvPr id="1935368" name="Text Box 8"/>
          <p:cNvSpPr txBox="1">
            <a:spLocks noChangeArrowheads="1"/>
          </p:cNvSpPr>
          <p:nvPr/>
        </p:nvSpPr>
        <p:spPr bwMode="auto">
          <a:xfrm>
            <a:off x="0" y="1600200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 awesome in this </a:t>
            </a:r>
            <a:r>
              <a:rPr lang="en-US" sz="3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place Abba Father </a:t>
            </a:r>
            <a:endParaRPr lang="en-US" sz="3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5370" name="Text Box 10"/>
          <p:cNvSpPr txBox="1">
            <a:spLocks noChangeArrowheads="1"/>
          </p:cNvSpPr>
          <p:nvPr/>
        </p:nvSpPr>
        <p:spPr bwMode="auto">
          <a:xfrm>
            <a:off x="-66675" y="3505200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 awesome in this place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86945</TotalTime>
  <Words>80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Blank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530</cp:revision>
  <dcterms:created xsi:type="dcterms:W3CDTF">2000-04-04T23:34:29Z</dcterms:created>
  <dcterms:modified xsi:type="dcterms:W3CDTF">2011-10-01T01:02:35Z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