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1233" r:id="rId2"/>
    <p:sldId id="1239" r:id="rId3"/>
    <p:sldId id="1238" r:id="rId4"/>
    <p:sldId id="1237" r:id="rId5"/>
    <p:sldId id="1234" r:id="rId6"/>
    <p:sldId id="1240" r:id="rId7"/>
    <p:sldId id="1241" r:id="rId8"/>
    <p:sldId id="1246" r:id="rId9"/>
    <p:sldId id="1245" r:id="rId10"/>
    <p:sldId id="1244" r:id="rId11"/>
    <p:sldId id="1243" r:id="rId12"/>
    <p:sldId id="1242" r:id="rId13"/>
    <p:sldId id="1235" r:id="rId14"/>
    <p:sldId id="1251" r:id="rId15"/>
    <p:sldId id="1250" r:id="rId16"/>
    <p:sldId id="1249" r:id="rId17"/>
    <p:sldId id="1248" r:id="rId18"/>
    <p:sldId id="1247" r:id="rId19"/>
    <p:sldId id="1236" r:id="rId20"/>
    <p:sldId id="1252" r:id="rId21"/>
    <p:sldId id="1226" r:id="rId22"/>
    <p:sldId id="1254" r:id="rId23"/>
    <p:sldId id="1253" r:id="rId24"/>
    <p:sldId id="1255" r:id="rId25"/>
    <p:sldId id="1256" r:id="rId26"/>
    <p:sldId id="1257" r:id="rId27"/>
    <p:sldId id="1258" r:id="rId28"/>
    <p:sldId id="1228" r:id="rId29"/>
    <p:sldId id="1259" r:id="rId30"/>
    <p:sldId id="1261" r:id="rId31"/>
    <p:sldId id="1260" r:id="rId32"/>
    <p:sldId id="1262" r:id="rId33"/>
    <p:sldId id="1229" r:id="rId34"/>
    <p:sldId id="1263" r:id="rId35"/>
    <p:sldId id="1264" r:id="rId3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00" d="100"/>
          <a:sy n="100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6053F5A8-28B7-43AF-AF3C-4CCB53CBC7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36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49469-D63B-4259-A79B-CD2EFD839D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4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2ABFA-18E7-4A6D-A799-8346AE6D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0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4205E-758F-4AF9-BFF9-58C407B316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93E1C-44BE-47AF-8B01-C02575E8E3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2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946FA-31D3-42EC-BD8F-4F9787E9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6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CA200-62F9-4B65-B229-BCDD4163CB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8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EC61C-246D-42D1-89B2-43F107536C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3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12F57-9920-4A54-9DF6-9D81387782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0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FB030-105B-4E13-B556-789813107C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7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36606-5988-4A5A-9D66-2ED064FF09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7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947D1-6221-4F56-9DE7-60F37D98DA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6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68D801BE-424A-4AB9-9401-6212E4BBDD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53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Into Your sanctuary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‘till we’re standing face to face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Into Your sanctuary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‘till we’re standing face to face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Into Your sanctuary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‘till we’re standing face to face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‘till we’re standing face to face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67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look upon Your countenance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48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look upon Your countenance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look upon Your countenance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see the glory of Your grace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look upon Your countenance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see the glory of Your grace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look upon Your countenance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see the glory of Your grace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0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see the glory of Your grace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53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I come into your presence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can only bow down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say . . .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97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can only bow down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say 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1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place 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0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place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2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place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Mighty God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place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Mighty God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95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Mighty God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78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place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Abba Father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5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awesome in place 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Abba Father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25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Abba Father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1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I come into your presence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15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worthy of all praise . . .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2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worthy of all praise 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53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worthy of all praise 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</a:t>
            </a: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our lives we raise. . .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4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worthy of all praise 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our lives we raise.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05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worthy of all praise . . .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our lives we raise.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7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our lives we raise. . .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9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I come into your presence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Past the gates of praise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15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I come into your presence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Past the gates of praise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02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I come into your presence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Past the gates of praise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44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2438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Past the gates of praise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8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Into Your sanctuary</a:t>
            </a:r>
            <a:endParaRPr lang="en-US" sz="48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76413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Into Your sanctuary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86990</TotalTime>
  <Words>291</Words>
  <Application>Microsoft Office PowerPoint</Application>
  <PresentationFormat>On-screen Show (4:3)</PresentationFormat>
  <Paragraphs>52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2012-12-24T20:20:49Z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