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9" r:id="rId1"/>
  </p:sldMasterIdLst>
  <p:notesMasterIdLst>
    <p:notesMasterId r:id="rId4"/>
  </p:notesMasterIdLst>
  <p:sldIdLst>
    <p:sldId id="405" r:id="rId2"/>
    <p:sldId id="406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13" d="100"/>
          <a:sy n="113" d="100"/>
        </p:scale>
        <p:origin x="-2016" y="-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145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6146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614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9141" name="Notes Placeholder 21914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149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Slide Number Placeholder 219142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EBD600E-4401-499A-AC4F-3C091FDE75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5901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26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021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555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166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112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692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747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46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543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605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282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4711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Bb/9/" TargetMode="External"/><Relationship Id="rId3" Type="http://schemas.openxmlformats.org/officeDocument/2006/relationships/hyperlink" Target="http://dev.agodsendtech.com/mu_chords/quickimages/0/F/51/" TargetMode="External"/><Relationship Id="rId7" Type="http://schemas.openxmlformats.org/officeDocument/2006/relationships/hyperlink" Target="http://dev.agodsendtech.com/mu_chords/quickimages/0/D/2/" TargetMode="External"/><Relationship Id="rId12" Type="http://schemas.openxmlformats.org/officeDocument/2006/relationships/hyperlink" Target="http://dev.agodsendtech.com/mu_chords/quickimages/0/Bb/1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/5/" TargetMode="External"/><Relationship Id="rId11" Type="http://schemas.openxmlformats.org/officeDocument/2006/relationships/hyperlink" Target="http://dev.agodsendtech.com/mu_chords/quickimages/0/Bb/10/" TargetMode="External"/><Relationship Id="rId5" Type="http://schemas.openxmlformats.org/officeDocument/2006/relationships/hyperlink" Target="http://dev.agodsendtech.com/mu_chords/quickimages/0/C/5/" TargetMode="External"/><Relationship Id="rId10" Type="http://schemas.openxmlformats.org/officeDocument/2006/relationships/hyperlink" Target="http://dev.agodsendtech.com/mu_chords/quickimages/0/G/19/" TargetMode="External"/><Relationship Id="rId4" Type="http://schemas.openxmlformats.org/officeDocument/2006/relationships/hyperlink" Target="http://dev.agodsendtech.com/mu_chords/quickimages/0/F/1/" TargetMode="External"/><Relationship Id="rId9" Type="http://schemas.openxmlformats.org/officeDocument/2006/relationships/hyperlink" Target="http://dev.agodsendtech.com/mu_chords/quickimages/0/C1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51" y="480269"/>
            <a:ext cx="9156700" cy="3210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-6350" y="3657600"/>
            <a:ext cx="9156700" cy="3200400"/>
          </a:xfrm>
          <a:prstGeom prst="rect">
            <a:avLst/>
          </a:prstGeom>
          <a:solidFill>
            <a:srgbClr val="FF0000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2000" kern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4237" y="937469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000" b="1" ker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    As I come into your presence      Past the gates of praise</a:t>
            </a:r>
            <a:endParaRPr lang="en-US" sz="1800" kern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4271" y="2569384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I look upon Your countenance ,       I see the fullness of  Your grace</a:t>
            </a:r>
            <a:endParaRPr lang="en-US" sz="1800" kern="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269" y="4843826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You    are    awesome   in  this   place       Abba     Father ….</a:t>
            </a:r>
            <a:endParaRPr lang="en-US" sz="1800" kern="0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3813" y="5610524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You   are   worthy   of </a:t>
            </a:r>
            <a:r>
              <a:rPr lang="en-US" sz="20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</a:t>
            </a:r>
            <a:r>
              <a:rPr lang="en-US" sz="2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 </a:t>
            </a:r>
            <a:r>
              <a:rPr lang="en-US" sz="20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</a:t>
            </a:r>
            <a:r>
              <a:rPr lang="en-US" sz="2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 ,         to   You our   lives   we    raise</a:t>
            </a:r>
            <a:endParaRPr lang="en-US" sz="1800" kern="0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7463" y="6400800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You  are  awesome  in  this  place  Mighty  God</a:t>
            </a:r>
            <a:endParaRPr lang="en-US" sz="1800" kern="0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4271" y="1727384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000" b="1" ker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    Into Your sanctuary                  Until we’re standing face to face</a:t>
            </a:r>
            <a:endParaRPr lang="en-US" sz="1800" kern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-36359" y="3290933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000" b="1" ker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and I can   only   bow    down    and     say</a:t>
            </a:r>
            <a:endParaRPr lang="en-US" sz="1800" kern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8575" y="4103545"/>
            <a:ext cx="909864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</a:t>
            </a:r>
            <a:r>
              <a:rPr lang="en-US" sz="20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      </a:t>
            </a:r>
            <a:r>
              <a:rPr lang="en-US" sz="2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are   </a:t>
            </a:r>
            <a:r>
              <a:rPr lang="en-US" sz="20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</a:t>
            </a:r>
            <a:r>
              <a:rPr lang="en-US" sz="2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awesome  in   this    place   Mighty    God</a:t>
            </a:r>
            <a:endParaRPr lang="en-US" sz="1800" kern="0" dirty="0">
              <a:solidFill>
                <a:srgbClr val="000000"/>
              </a:solidFill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53386" y="594419"/>
            <a:ext cx="66023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258144" y="450359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774" y="2169274"/>
            <a:ext cx="5994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27499" y="2188984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6" name="Text Box 20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211658" y="3709394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8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276344" y="2174459"/>
            <a:ext cx="56298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969232" y="561397"/>
            <a:ext cx="56389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2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855374" y="2188984"/>
            <a:ext cx="56389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2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867022" y="1337053"/>
            <a:ext cx="56389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2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320797" y="5248574"/>
            <a:ext cx="56389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17791" y="1337519"/>
            <a:ext cx="66023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51958" y="2951330"/>
            <a:ext cx="5994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311952" y="3730655"/>
            <a:ext cx="5994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41920" y="4519916"/>
            <a:ext cx="5994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689838" y="5248574"/>
            <a:ext cx="5994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957508" y="5258069"/>
            <a:ext cx="5994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211810" y="2969434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0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066283" y="222434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6637875" y="217445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275584" y="3767667"/>
            <a:ext cx="61734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1318000" y="2969434"/>
            <a:ext cx="69986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4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6050418" y="3709394"/>
            <a:ext cx="69986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5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2901770" y="5248574"/>
            <a:ext cx="69986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6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7661324" y="5258069"/>
            <a:ext cx="69986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62632" y="373380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669367" y="525806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232393" y="603164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40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450312" y="573418"/>
            <a:ext cx="11469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4710099" y="4528789"/>
            <a:ext cx="70421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6755283" y="4528789"/>
            <a:ext cx="70421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1540823" y="6027469"/>
            <a:ext cx="70421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68129" y="3767667"/>
            <a:ext cx="11469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4050218" y="6040448"/>
            <a:ext cx="11469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0" y="0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000" b="1" kern="0" dirty="0" smtClean="0">
                <a:latin typeface="Times New Roman" charset="0"/>
              </a:rPr>
              <a:t>Awesome In This Place</a:t>
            </a:r>
            <a:endParaRPr lang="en-US" sz="1800" kern="0" dirty="0"/>
          </a:p>
        </p:txBody>
      </p:sp>
      <p:sp>
        <p:nvSpPr>
          <p:cNvPr id="47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1747906" y="4542578"/>
            <a:ext cx="69986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01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0" y="0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000" b="1" kern="0" dirty="0" smtClean="0">
                <a:latin typeface="Times New Roman" charset="0"/>
              </a:rPr>
              <a:t>Awesome In This Place</a:t>
            </a: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411494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3F3F3F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13103</TotalTime>
  <Words>129</Words>
  <Application>Microsoft Office PowerPoint</Application>
  <PresentationFormat>On-screen Show (4:3)</PresentationFormat>
  <Paragraphs>44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1_Blank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448</cp:revision>
  <dcterms:created xsi:type="dcterms:W3CDTF">2000-04-06T22:37:36Z</dcterms:created>
  <dcterms:modified xsi:type="dcterms:W3CDTF">2012-12-31T18:17:40Z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