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4"/>
  </p:notesMasterIdLst>
  <p:sldIdLst>
    <p:sldId id="405" r:id="rId2"/>
    <p:sldId id="40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201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14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6146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614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14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BD600E-4401-499A-AC4F-3C091FDE7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0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2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5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6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1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9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4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4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0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8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71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9/" TargetMode="External"/><Relationship Id="rId3" Type="http://schemas.openxmlformats.org/officeDocument/2006/relationships/hyperlink" Target="http://dev.agodsendtech.com/mu_chords/quickimages/0/F/51/" TargetMode="External"/><Relationship Id="rId7" Type="http://schemas.openxmlformats.org/officeDocument/2006/relationships/hyperlink" Target="http://dev.agodsendtech.com/mu_chords/quickimages/0/D/2/" TargetMode="External"/><Relationship Id="rId12" Type="http://schemas.openxmlformats.org/officeDocument/2006/relationships/hyperlink" Target="http://dev.agodsendtech.com/mu_chords/quickimages/0/Bb/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5/" TargetMode="External"/><Relationship Id="rId11" Type="http://schemas.openxmlformats.org/officeDocument/2006/relationships/hyperlink" Target="http://dev.agodsendtech.com/mu_chords/quickimages/0/Bb/10/" TargetMode="External"/><Relationship Id="rId5" Type="http://schemas.openxmlformats.org/officeDocument/2006/relationships/hyperlink" Target="http://dev.agodsendtech.com/mu_chords/quickimages/0/C/5/" TargetMode="External"/><Relationship Id="rId10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Relationship Id="rId9" Type="http://schemas.openxmlformats.org/officeDocument/2006/relationships/hyperlink" Target="http://dev.agodsendtech.com/mu_chords/quickimages/0/C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1" y="480269"/>
            <a:ext cx="9156700" cy="321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6350" y="3657600"/>
            <a:ext cx="9156700" cy="32004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000" kern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237" y="937469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As I come into your presence      Past the gates of praise</a:t>
            </a: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71" y="256938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look upon Your countenance ,       I see the fullness of  Your grace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69" y="4843826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You    are    awesome   in  this   place       Abba     Father ….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813" y="561052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You   are   worthy   of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,         to   You our   lives   we    raise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463" y="6400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  are  awesome  in  this  place  Mighty  God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71" y="172738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Into Your sanctuary                  Until we’re standing face to face</a:t>
            </a: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36359" y="329093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and I can   only   bow    down    and     say</a:t>
            </a: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" y="4103545"/>
            <a:ext cx="909864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   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are 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awesome  in   this    place   Mighty    God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3386" y="594419"/>
            <a:ext cx="6602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58144" y="45035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74" y="2169274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7499" y="218898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11658" y="370939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76344" y="2174459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969232" y="561397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855374" y="2188984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67022" y="1337053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20797" y="5248574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17791" y="1337519"/>
            <a:ext cx="6602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51958" y="2951330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11952" y="3730655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920" y="4519916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89838" y="5248574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57508" y="5258069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11810" y="29694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066283" y="222434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37875" y="217445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275584" y="3767667"/>
            <a:ext cx="6173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318000" y="296943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4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050418" y="370939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5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901770" y="524857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661324" y="5258069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62632" y="37338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69367" y="525806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32393" y="603164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50312" y="573418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710099" y="452878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6755283" y="452878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540823" y="602746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8129" y="3767667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050218" y="6040448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 smtClean="0">
                <a:latin typeface="Times New Roman" charset="0"/>
              </a:rPr>
              <a:t>Awesome In This Place</a:t>
            </a:r>
            <a:endParaRPr lang="en-US" sz="1800" kern="0" dirty="0"/>
          </a:p>
        </p:txBody>
      </p:sp>
      <p:sp>
        <p:nvSpPr>
          <p:cNvPr id="47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747906" y="4542578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 smtClean="0">
                <a:latin typeface="Times New Roman" charset="0"/>
              </a:rPr>
              <a:t>Awesome In This Place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41149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13103</TotalTime>
  <Words>129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448</cp:revision>
  <dcterms:created xsi:type="dcterms:W3CDTF">2000-04-06T22:37:36Z</dcterms:created>
  <dcterms:modified xsi:type="dcterms:W3CDTF">2012-12-31T18:17:40Z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