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07" r:id="rId2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386"/>
    <a:srgbClr val="0066CC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 varScale="1">
        <p:scale>
          <a:sx n="170" d="100"/>
          <a:sy n="170" d="100"/>
        </p:scale>
        <p:origin x="-414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2DA8DA5-EC8C-41ED-8097-833BD6D7B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065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1055-7F62-455D-9222-51A66BA8B0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31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848C1-3327-4C67-A4D8-F6DC2D5A3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71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4FB0D-B2D8-40A2-A455-9E93DA60D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7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9E643-5C4D-4E3B-A6BA-786BCF9403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5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48339-BC98-46EC-A404-0C4168F638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7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A671E-01EC-48D3-96F5-F38BCD81D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01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A6765-A566-46A0-B1A6-43F579AE2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859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724E3-D61E-4566-9DDF-AC37C0415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3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20477-11CE-4D15-BC76-B0A943677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15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E5141-B3CD-402E-99D8-C135656F5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4657C-4A2A-4121-91A2-DACA93D6D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5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0485879-1D39-4B1B-A93B-D52F9B54D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-2566" y="8559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Awesome God, </a:t>
            </a:r>
            <a:r>
              <a:rPr lang="en-US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Creator </a:t>
            </a:r>
            <a:r>
              <a:rPr lang="en-US" sz="3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the all the </a:t>
            </a:r>
            <a:r>
              <a:rPr lang="en-US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Earth</a:t>
            </a:r>
            <a:endParaRPr lang="en-US" sz="36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35034" y="134064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Awesome God, </a:t>
            </a:r>
            <a:r>
              <a:rPr lang="en-US" sz="3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Ruler </a:t>
            </a:r>
            <a:r>
              <a:rPr lang="en-US" sz="3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the </a:t>
            </a:r>
            <a:r>
              <a:rPr lang="en-US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Universe  </a:t>
            </a:r>
            <a:endParaRPr lang="en-US" sz="36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2262" y="228828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Unmistakably,  An Awesome God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0335" y="181546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Everlasting Father, Never Chang Power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740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13302</TotalTime>
  <Words>28</Words>
  <Application>Microsoft Office PowerPoint</Application>
  <PresentationFormat>On-screen Show (16:9)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453</cp:revision>
  <dcterms:created xsi:type="dcterms:W3CDTF">2000-04-06T22:37:36Z</dcterms:created>
  <dcterms:modified xsi:type="dcterms:W3CDTF">2012-12-24T19:36:14Z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