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7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386"/>
    <a:srgbClr val="0066CC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9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2DA8DA5-EC8C-41ED-8097-833BD6D7BD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0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1055-7F62-455D-9222-51A66BA8B0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31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848C1-3327-4C67-A4D8-F6DC2D5A3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1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4FB0D-B2D8-40A2-A455-9E93DA60DD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37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9E643-5C4D-4E3B-A6BA-786BCF9403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48339-BC98-46EC-A404-0C4168F638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97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A671E-01EC-48D3-96F5-F38BCD81D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01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BA6765-A566-46A0-B1A6-43F579AE2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859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724E3-D61E-4566-9DDF-AC37C0415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31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20477-11CE-4D15-BC76-B0A943677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1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E5141-B3CD-402E-99D8-C135656F56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4657C-4A2A-4121-91A2-DACA93D6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60485879-1D39-4B1B-A93B-D52F9B54D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-2566" y="114119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God,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Creator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all 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Earth</a:t>
            </a:r>
            <a:endParaRPr lang="en-US" sz="3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3" name="Text Box 2"/>
          <p:cNvSpPr txBox="1">
            <a:spLocks noChangeArrowheads="1"/>
          </p:cNvSpPr>
          <p:nvPr/>
        </p:nvSpPr>
        <p:spPr bwMode="auto">
          <a:xfrm>
            <a:off x="35034" y="178753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Awesome God,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Ruler </a:t>
            </a:r>
            <a:r>
              <a:rPr lang="en-US" sz="3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of the </a:t>
            </a:r>
            <a:r>
              <a:rPr lang="en-US" sz="3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Universe  </a:t>
            </a:r>
            <a:endParaRPr lang="en-US" sz="3600" b="1" i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2262" y="30510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Unmistakably,  An Awesome God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0335" y="242061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Everlasting Father, Never Chang Power</a:t>
            </a:r>
            <a:endParaRPr lang="en-US" sz="36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740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13302</TotalTime>
  <Words>28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452</cp:revision>
  <dcterms:created xsi:type="dcterms:W3CDTF">2000-04-06T22:37:36Z</dcterms:created>
  <dcterms:modified xsi:type="dcterms:W3CDTF">2011-10-01T00:56:17Z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