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9" r:id="rId2"/>
    <p:sldId id="414" r:id="rId3"/>
    <p:sldId id="407" r:id="rId4"/>
    <p:sldId id="411" r:id="rId5"/>
    <p:sldId id="415" r:id="rId6"/>
    <p:sldId id="412" r:id="rId7"/>
    <p:sldId id="413" r:id="rId8"/>
    <p:sldId id="41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386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5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A8DA5-EC8C-41ED-8097-833BD6D7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1055-7F62-455D-9222-51A66BA8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1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48C1-3327-4C67-A4D8-F6DC2D5A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FB0D-B2D8-40A2-A455-9E93DA60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9E643-5C4D-4E3B-A6BA-786BCF94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8339-BC98-46EC-A404-0C4168F63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671E-01EC-48D3-96F5-F38BCD81D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6765-A566-46A0-B1A6-43F579AE2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24E3-D61E-4566-9DDF-AC37C0415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3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20477-11CE-4D15-BC76-B0A943677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E5141-B3CD-402E-99D8-C135656F5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657C-4A2A-4121-91A2-DACA93D6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485879-1D39-4B1B-A93B-D52F9B54D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91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Awesome God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69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Awesome God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44744" y="22872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Creator </a:t>
            </a:r>
            <a:r>
              <a:rPr lang="en-US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</a:t>
            </a:r>
            <a:r>
              <a:rPr lang="en-US" sz="48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all </a:t>
            </a:r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Earth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74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Awesome God 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44744" y="22872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Ruler of the Universe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8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Everlasting Father.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11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Everlasting Father.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44744" y="22872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Never Changing Power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27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Unmistakably.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630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-28408" y="16409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Unmistakably. . .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44744" y="228723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Awesome God</a:t>
            </a:r>
            <a:endParaRPr lang="en-US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93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13304</TotalTime>
  <Words>56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453</cp:revision>
  <dcterms:created xsi:type="dcterms:W3CDTF">2000-04-06T22:37:36Z</dcterms:created>
  <dcterms:modified xsi:type="dcterms:W3CDTF">2012-12-24T19:33:48Z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