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407" r:id="rId2"/>
    <p:sldId id="408" r:id="rId3"/>
    <p:sldId id="409" r:id="rId4"/>
    <p:sldId id="410" r:id="rId5"/>
    <p:sldId id="411" r:id="rId6"/>
    <p:sldId id="41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386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DA8DA5-EC8C-41ED-8097-833BD6D7B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06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5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24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35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213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35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13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50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7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82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78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40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761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03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3" y="0"/>
            <a:ext cx="7163293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Awesome God </a:t>
            </a:r>
            <a:r>
              <a:rPr lang="en-US" sz="40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CBrown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0103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51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15403" y="0"/>
            <a:ext cx="9150349" cy="6858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</a:endParaRPr>
          </a:p>
        </p:txBody>
      </p:sp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-15404" y="685800"/>
            <a:ext cx="9134475" cy="4549775"/>
          </a:xfrm>
          <a:prstGeom prst="rect">
            <a:avLst/>
          </a:prstGeom>
          <a:solidFill>
            <a:srgbClr val="00438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9054" y="21113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Awesome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God 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   The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ruler of the universe 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2" y="3206750"/>
            <a:ext cx="91440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Everlasting Father 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Never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Changing 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Pow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---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er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351309" y="2850092"/>
            <a:ext cx="3810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2827725" y="2833115"/>
            <a:ext cx="8096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Dm7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3644135" y="2833115"/>
            <a:ext cx="3810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6902892" y="2851271"/>
            <a:ext cx="71596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Dm7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7667154" y="2851271"/>
            <a:ext cx="714846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470538" y="1805899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Am7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190919" y="1805959"/>
            <a:ext cx="59219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Bb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8448675" y="2851271"/>
            <a:ext cx="32385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117863" y="50512"/>
            <a:ext cx="2352675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Key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of F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1055" y="4197350"/>
            <a:ext cx="91440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     Unmistakably        an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awesome God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117946" y="3853081"/>
            <a:ext cx="720726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Gm7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3505179" y="3925735"/>
            <a:ext cx="839694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Bb/C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6902892" y="3886305"/>
            <a:ext cx="4953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9997" y="1120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Awesome God  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  Creator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of the all the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earth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253414" y="815975"/>
            <a:ext cx="4191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443737" y="819150"/>
            <a:ext cx="747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Am7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191977" y="815975"/>
            <a:ext cx="5751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Bb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6131416" y="768004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Bb/C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8382000" y="821222"/>
            <a:ext cx="3905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313209" y="1805959"/>
            <a:ext cx="4191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248400" y="1771365"/>
            <a:ext cx="8091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Bb/C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8382000" y="1805959"/>
            <a:ext cx="3905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5675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15403" y="0"/>
            <a:ext cx="9150349" cy="6858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</a:endParaRPr>
          </a:p>
        </p:txBody>
      </p:sp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-15404" y="685800"/>
            <a:ext cx="9134475" cy="4549775"/>
          </a:xfrm>
          <a:prstGeom prst="rect">
            <a:avLst/>
          </a:prstGeom>
          <a:solidFill>
            <a:srgbClr val="0066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9054" y="21113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Awesome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God 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   The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ruler of the universe 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2" y="3206750"/>
            <a:ext cx="91440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Everlasting Father 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Never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Changing 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Pow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---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er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351309" y="2850092"/>
            <a:ext cx="3810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2827725" y="2833115"/>
            <a:ext cx="8096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Em7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3644135" y="2833115"/>
            <a:ext cx="3810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6902892" y="2851271"/>
            <a:ext cx="71596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Em7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7667154" y="2851271"/>
            <a:ext cx="7910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D/F#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470538" y="1805899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Bm7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190919" y="1805959"/>
            <a:ext cx="59219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8577262" y="2842398"/>
            <a:ext cx="32385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117863" y="50512"/>
            <a:ext cx="2352675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Key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of G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1055" y="4197350"/>
            <a:ext cx="91440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     Unmistakably        an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awesome God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117946" y="3853081"/>
            <a:ext cx="720726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Am7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3505179" y="3925735"/>
            <a:ext cx="839694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C/D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6902892" y="3886305"/>
            <a:ext cx="4953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9997" y="1120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Awesome God  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  Creator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of the all the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earth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253414" y="815975"/>
            <a:ext cx="4191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443737" y="819150"/>
            <a:ext cx="747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m7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191977" y="815975"/>
            <a:ext cx="5751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6131416" y="768004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C/D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8382000" y="821222"/>
            <a:ext cx="3905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313209" y="1805959"/>
            <a:ext cx="4191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248400" y="1771365"/>
            <a:ext cx="80915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C/D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8382000" y="1805959"/>
            <a:ext cx="3905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64671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15403" y="0"/>
            <a:ext cx="9150349" cy="6858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</a:endParaRPr>
          </a:p>
        </p:txBody>
      </p:sp>
      <p:sp>
        <p:nvSpPr>
          <p:cNvPr id="3" name="Rectangle 49"/>
          <p:cNvSpPr>
            <a:spLocks noChangeArrowheads="1"/>
          </p:cNvSpPr>
          <p:nvPr/>
        </p:nvSpPr>
        <p:spPr bwMode="auto">
          <a:xfrm>
            <a:off x="-15404" y="685800"/>
            <a:ext cx="9134475" cy="4549775"/>
          </a:xfrm>
          <a:prstGeom prst="rect">
            <a:avLst/>
          </a:prstGeom>
          <a:solidFill>
            <a:srgbClr val="7030A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117863" y="50512"/>
            <a:ext cx="2352675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Vamp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-17630" y="1182469"/>
            <a:ext cx="91440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     Unmistakably       an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awesome God</a:t>
            </a: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89261" y="838200"/>
            <a:ext cx="720726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Am7</a:t>
            </a: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3565202" y="871490"/>
            <a:ext cx="657754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C/D</a:t>
            </a: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6705600" y="824763"/>
            <a:ext cx="4953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6790" y="2217301"/>
            <a:ext cx="91440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     Unmistakably       an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awesome God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100101" y="1873032"/>
            <a:ext cx="720726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Am7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3576042" y="1906322"/>
            <a:ext cx="657754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C/D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6716440" y="1859595"/>
            <a:ext cx="4953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486087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1981201"/>
            <a:ext cx="9144000" cy="4952999"/>
          </a:xfrm>
          <a:prstGeom prst="rect">
            <a:avLst/>
          </a:prstGeom>
          <a:solidFill>
            <a:srgbClr val="0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-15403" y="0"/>
            <a:ext cx="9150349" cy="6858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</a:endParaRPr>
          </a:p>
        </p:txBody>
      </p:sp>
      <p:sp>
        <p:nvSpPr>
          <p:cNvPr id="4" name="Rectangle 49"/>
          <p:cNvSpPr>
            <a:spLocks noChangeArrowheads="1"/>
          </p:cNvSpPr>
          <p:nvPr/>
        </p:nvSpPr>
        <p:spPr bwMode="auto">
          <a:xfrm>
            <a:off x="-15404" y="685801"/>
            <a:ext cx="9134475" cy="1295400"/>
          </a:xfrm>
          <a:prstGeom prst="rect">
            <a:avLst/>
          </a:prstGeom>
          <a:solidFill>
            <a:srgbClr val="7030A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117863" y="50512"/>
            <a:ext cx="2352675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Close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972" y="2462233"/>
            <a:ext cx="91440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     Unmistakably . . . . . . . . . . . 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17863" y="2117964"/>
            <a:ext cx="720726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Am7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17630" y="1182469"/>
            <a:ext cx="91440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     Unmistakably       an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awesome God</a:t>
            </a: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89261" y="838200"/>
            <a:ext cx="720726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Am7</a:t>
            </a: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3565202" y="871490"/>
            <a:ext cx="657754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C/D</a:t>
            </a:r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6705600" y="824763"/>
            <a:ext cx="4953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0972" y="3582769"/>
            <a:ext cx="91440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. . . . . . . . . . . .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an awesome God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180835" y="3127991"/>
            <a:ext cx="657754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C/D</a:t>
            </a: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5435957" y="3247410"/>
            <a:ext cx="4953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675151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9"/>
          <p:cNvSpPr>
            <a:spLocks noChangeArrowheads="1"/>
          </p:cNvSpPr>
          <p:nvPr/>
        </p:nvSpPr>
        <p:spPr bwMode="auto">
          <a:xfrm>
            <a:off x="19050" y="1714500"/>
            <a:ext cx="9134475" cy="1943100"/>
          </a:xfrm>
          <a:prstGeom prst="rect">
            <a:avLst/>
          </a:prstGeom>
          <a:solidFill>
            <a:srgbClr val="0066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525" y="0"/>
            <a:ext cx="9177338" cy="1733550"/>
          </a:xfrm>
          <a:prstGeom prst="rect">
            <a:avLst/>
          </a:prstGeom>
          <a:solidFill>
            <a:srgbClr val="3333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525" y="5905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Awesome God   Creator of the all the earth     Awesome God  The ruler of the universe 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-19050" y="13335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Everlasting Father   Never Changing 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Pow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----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er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 Unmistakably an awesome God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71463" y="190500"/>
            <a:ext cx="4191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38213" y="190500"/>
            <a:ext cx="7620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Am7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776413" y="190500"/>
            <a:ext cx="4953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Bb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576638" y="190500"/>
            <a:ext cx="7905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Bb/C  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90513" y="1000125"/>
            <a:ext cx="3810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185863" y="971550"/>
            <a:ext cx="8096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Dm7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233613" y="990600"/>
            <a:ext cx="3810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3176588" y="971550"/>
            <a:ext cx="7334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Dm7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3943350" y="981075"/>
            <a:ext cx="6096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C/E 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5053013" y="1000125"/>
            <a:ext cx="8382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Gm7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6805613" y="1000125"/>
            <a:ext cx="8382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Bb/C</a:t>
            </a: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7805738" y="1000125"/>
            <a:ext cx="4953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4748213" y="190500"/>
            <a:ext cx="4191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5414963" y="190500"/>
            <a:ext cx="7620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Am7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6253163" y="190500"/>
            <a:ext cx="4953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Bb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8053388" y="190500"/>
            <a:ext cx="11334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Bb/C   C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4357688" y="190500"/>
            <a:ext cx="3905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4576763" y="990600"/>
            <a:ext cx="4191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9525" y="25812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Awesome God   Creator of the all the earth     Awesome God  The ruler of the universe  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-19050" y="3324225"/>
            <a:ext cx="9144000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Everlasting Father   Never Changing 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Pow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----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er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   Unmistakably an awesome God</a:t>
            </a: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271463" y="2181225"/>
            <a:ext cx="4191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938213" y="2181225"/>
            <a:ext cx="7620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Bm7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1776413" y="2181225"/>
            <a:ext cx="3810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3576638" y="2181225"/>
            <a:ext cx="7905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C/D  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290513" y="2990850"/>
            <a:ext cx="3810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</a:t>
            </a:r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1185863" y="2962275"/>
            <a:ext cx="8096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Em7</a:t>
            </a: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2233613" y="2981325"/>
            <a:ext cx="3810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3176588" y="2962275"/>
            <a:ext cx="7334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Em7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3943350" y="2971800"/>
            <a:ext cx="728663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D/F# 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5053013" y="2990850"/>
            <a:ext cx="8382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Am7</a:t>
            </a: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6805613" y="2990850"/>
            <a:ext cx="8382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C/D</a:t>
            </a: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7805738" y="2990850"/>
            <a:ext cx="4953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4748213" y="2181225"/>
            <a:ext cx="4191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5414963" y="2181225"/>
            <a:ext cx="7620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Bm7</a:t>
            </a: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6253163" y="2181225"/>
            <a:ext cx="4953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8053388" y="2181225"/>
            <a:ext cx="1090612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C/D 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4357688" y="2181225"/>
            <a:ext cx="390525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672013" y="2981325"/>
            <a:ext cx="323850" cy="4000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</a:p>
        </p:txBody>
      </p: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100013" y="1822450"/>
            <a:ext cx="1219200" cy="3079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Key Change</a:t>
            </a:r>
          </a:p>
        </p:txBody>
      </p:sp>
    </p:spTree>
    <p:extLst>
      <p:ext uri="{BB962C8B-B14F-4D97-AF65-F5344CB8AC3E}">
        <p14:creationId xmlns:p14="http://schemas.microsoft.com/office/powerpoint/2010/main" val="2727209265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13294</TotalTime>
  <Words>257</Words>
  <Application>Microsoft Office PowerPoint</Application>
  <PresentationFormat>On-screen Show (4:3)</PresentationFormat>
  <Paragraphs>111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449</cp:revision>
  <dcterms:created xsi:type="dcterms:W3CDTF">2000-04-06T22:37:36Z</dcterms:created>
  <dcterms:modified xsi:type="dcterms:W3CDTF">2012-12-24T19:31:45Z</dcterms:modified>
  <cp:contentStatus/>
</cp:coreProperties>
</file>