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81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DA8DA5-EC8C-41ED-8097-833BD6D7B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06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1055-7F62-455D-9222-51A66BA8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1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848C1-3327-4C67-A4D8-F6DC2D5A3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7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4FB0D-B2D8-40A2-A455-9E93DA60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9E643-5C4D-4E3B-A6BA-786BCF940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48339-BC98-46EC-A404-0C4168F63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A671E-01EC-48D3-96F5-F38BCD81D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0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6765-A566-46A0-B1A6-43F579AE2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5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724E3-D61E-4566-9DDF-AC37C0415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3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20477-11CE-4D15-BC76-B0A943677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1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E5141-B3CD-402E-99D8-C135656F5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4657C-4A2A-4121-91A2-DACA93D6D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485879-1D39-4B1B-A93B-D52F9B54D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-20783" y="0"/>
            <a:ext cx="7163293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Awesome God </a:t>
            </a:r>
            <a:r>
              <a:rPr lang="en-US" sz="40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CBrown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49"/>
          <p:cNvSpPr>
            <a:spLocks noChangeArrowheads="1"/>
          </p:cNvSpPr>
          <p:nvPr/>
        </p:nvSpPr>
        <p:spPr bwMode="auto">
          <a:xfrm>
            <a:off x="11642" y="2762250"/>
            <a:ext cx="9134475" cy="1943100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117" y="1047750"/>
            <a:ext cx="9177338" cy="17335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117" y="16383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Awesome God   Creator of the all the earth     Awesome God  The ruler of the universe 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26458" y="23812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Everlasting Father   Never Changing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Unmistakably an awesome God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264055" y="1238250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930805" y="1238250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1769005" y="1238250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569230" y="1238250"/>
            <a:ext cx="7905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  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283105" y="20478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1178455" y="2019300"/>
            <a:ext cx="8096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2226205" y="203835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3169180" y="2019300"/>
            <a:ext cx="7334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935942" y="202882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 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5045605" y="2047875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6798205" y="2047875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7798330" y="2047875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740805" y="1238250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407555" y="1238250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245755" y="1238250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8045980" y="1238250"/>
            <a:ext cx="1133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   C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350280" y="1238250"/>
            <a:ext cx="390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4569355" y="2038350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2117" y="36290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Awesome God   Creator of the all the earth     Awesome God  The ruler of the universe  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-26458" y="4371975"/>
            <a:ext cx="9144000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Everlasting Father   Never Changing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Unmistakably an awesome God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264055" y="3228975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930805" y="322897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1769005" y="32289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569230" y="3228975"/>
            <a:ext cx="7905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  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83105" y="403860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1178455" y="4010025"/>
            <a:ext cx="8096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226205" y="40290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3169180" y="4010025"/>
            <a:ext cx="7334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3935942" y="4019550"/>
            <a:ext cx="7286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 </a:t>
            </a: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5045605" y="4038600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6798205" y="4038600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7798330" y="4038600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4740805" y="3228975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5407555" y="322897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6245755" y="3228975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8045980" y="3228975"/>
            <a:ext cx="10906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  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4350280" y="3228975"/>
            <a:ext cx="390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4664605" y="4029075"/>
            <a:ext cx="323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92605" y="2870200"/>
            <a:ext cx="1219200" cy="307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Key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13055</TotalTime>
  <Words>96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441</cp:revision>
  <dcterms:created xsi:type="dcterms:W3CDTF">2000-04-06T22:37:36Z</dcterms:created>
  <dcterms:modified xsi:type="dcterms:W3CDTF">2012-12-24T19:30:36Z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