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1215" r:id="rId2"/>
    <p:sldId id="1222" r:id="rId3"/>
    <p:sldId id="1221" r:id="rId4"/>
    <p:sldId id="1220" r:id="rId5"/>
    <p:sldId id="1223" r:id="rId6"/>
    <p:sldId id="1224" r:id="rId7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1" d="100"/>
          <a:sy n="71" d="100"/>
        </p:scale>
        <p:origin x="-102" y="-108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64751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Away in a manger,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2001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No crib for a bed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0" y="1733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0" y="22669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Lay down His sweet head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64751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Stars in the bright sky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15274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Looked down where He lay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34636" y="1657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0" y="2190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Asleep on the hay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10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64751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cattle are lowing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6402" y="11527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poor Baby wakes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64499" y="162648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But little Lord Jesus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6402" y="2114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No crying He makes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8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64751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 love Thee, Lord Jesus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8125" y="115274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Look down from the sky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164390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stay by my cradle,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44976" y="2190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‘Til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morning is nigh.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62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64751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Be near me, Lord Jesus,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15274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 ask Thee to stay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1657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Close by me forever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4437" y="2190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love me I pray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10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64751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Bless all the dear children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17544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In Thy tender care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1657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take us to heaven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48125" y="2190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To live with Thee there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76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86965</TotalTime>
  <Words>119</Words>
  <Application>Microsoft Office PowerPoint</Application>
  <PresentationFormat>On-screen Show (16:9)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542</cp:revision>
  <dcterms:created xsi:type="dcterms:W3CDTF">2000-04-04T23:34:29Z</dcterms:created>
  <dcterms:modified xsi:type="dcterms:W3CDTF">2012-12-18T19:12:54Z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