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1215" r:id="rId2"/>
    <p:sldId id="1222" r:id="rId3"/>
    <p:sldId id="1221" r:id="rId4"/>
    <p:sldId id="1220" r:id="rId5"/>
    <p:sldId id="1223" r:id="rId6"/>
    <p:sldId id="1224" r:id="rId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99" d="100"/>
          <a:sy n="99" d="100"/>
        </p:scale>
        <p:origin x="-15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7CAAF7C-A861-4466-A839-66852123EB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129-2313-4320-81B8-415DCB0D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5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82274-F826-4B30-B451-F13EED889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508C0-5573-4A15-A9CC-4D6CBA3F0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9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A8B67-34EC-486B-9F4A-E38BAE1402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C7BAB-B248-4072-9D2D-576EDA1F6A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FD05F-735C-45F4-A946-5003ECEED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1D997-4138-4140-9E01-3764D46830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3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24F9B-47E2-4AA2-BC2F-C0C26CD4A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FE499-8051-4EB8-A98C-5D453D7BB9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A1EF9-7B57-4483-9D96-8D77B62D11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9E69-1C40-4A26-A549-695E82A9B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7CFC09E-32D0-482E-9E5A-2EE0C681CD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Away in a manger,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No crib for a bed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little Lord Jesus,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Lay down His sweet head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Stars in the bright sky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Looked down where He lay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little Lord Jesus,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Asleep on the hay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10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cattle are lowing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The poor Baby wakes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But little Lord Jesus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No crying He makes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580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 love Thee, Lord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Jeus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Look down from the sky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stay by my cradle,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err="1" smtClean="0">
                <a:solidFill>
                  <a:schemeClr val="bg1"/>
                </a:solidFill>
                <a:latin typeface="Times New Roman" charset="0"/>
              </a:rPr>
              <a:t>‘Til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 morning is nigh.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62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Be near me, Lord Jesus,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 ask Thee to stay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Close by me forever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love me I pray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10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8633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Bless all the dear children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4437" y="147112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In Thy tender care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48125" y="204995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And take us to heaven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6046" y="266700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To live with Thee there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376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86962</TotalTime>
  <Words>119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539</cp:revision>
  <dcterms:created xsi:type="dcterms:W3CDTF">2000-04-04T23:34:29Z</dcterms:created>
  <dcterms:modified xsi:type="dcterms:W3CDTF">2012-12-11T14:13:33Z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