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1222" r:id="rId2"/>
    <p:sldId id="1228" r:id="rId3"/>
    <p:sldId id="1229" r:id="rId4"/>
    <p:sldId id="1215" r:id="rId5"/>
    <p:sldId id="1230" r:id="rId6"/>
    <p:sldId id="1231" r:id="rId7"/>
    <p:sldId id="1232" r:id="rId8"/>
    <p:sldId id="1233" r:id="rId9"/>
    <p:sldId id="1234" r:id="rId10"/>
    <p:sldId id="1223" r:id="rId11"/>
    <p:sldId id="1235" r:id="rId12"/>
    <p:sldId id="1236" r:id="rId13"/>
    <p:sldId id="1237" r:id="rId14"/>
    <p:sldId id="1238" r:id="rId15"/>
    <p:sldId id="1224" r:id="rId16"/>
    <p:sldId id="1239" r:id="rId17"/>
    <p:sldId id="1240" r:id="rId18"/>
    <p:sldId id="1225" r:id="rId19"/>
    <p:sldId id="1242" r:id="rId20"/>
    <p:sldId id="1241" r:id="rId21"/>
    <p:sldId id="1243" r:id="rId22"/>
    <p:sldId id="1246" r:id="rId23"/>
    <p:sldId id="1245" r:id="rId24"/>
    <p:sldId id="1244" r:id="rId25"/>
    <p:sldId id="1226" r:id="rId26"/>
    <p:sldId id="1247" r:id="rId27"/>
    <p:sldId id="1248" r:id="rId28"/>
    <p:sldId id="1249" r:id="rId29"/>
    <p:sldId id="1250" r:id="rId30"/>
    <p:sldId id="1227" r:id="rId31"/>
    <p:sldId id="1251" r:id="rId32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71" d="100"/>
          <a:sy n="71" d="100"/>
        </p:scale>
        <p:origin x="-102" y="-108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7CAAF7C-A861-4466-A839-66852123EB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01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30129-2313-4320-81B8-415DCB0DE0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5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82274-F826-4B30-B451-F13EED8895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9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508C0-5573-4A15-A9CC-4D6CBA3F06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9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A8B67-34EC-486B-9F4A-E38BAE1402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09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C7BAB-B248-4072-9D2D-576EDA1F6A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8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FD05F-735C-45F4-A946-5003ECEEDF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6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1D997-4138-4140-9E01-3764D46830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3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24F9B-47E2-4AA2-BC2F-C0C26CD4A5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8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FE499-8051-4EB8-A98C-5D453D7BB9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A1EF9-7B57-4483-9D96-8D77B62D11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0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9E69-1C40-4A26-A549-695E82A9B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7CFC09E-32D0-482E-9E5A-2EE0C681CD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637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6888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The starts in the sky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1808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Looked down were He lay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169524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Little Lord Jesus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Asleep on the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hay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82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169524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Little Lord Jesus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Asleep on the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hay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2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6888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cattle are lowing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1808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poor baby wakes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8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6888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cattle are lowing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1808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poor baby wakes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169524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But little Lord  Jesus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No crying He makes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23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6888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cattle are lowing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1808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poor baby wakes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169524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But little Lord  Jesus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No crying He makes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40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6888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The cattle are lowing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1808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The poor baby wakes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169524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But little Lord  Jesus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No crying He makes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45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169524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But little Lord  Jesus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No crying He makes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76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6888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I love thee, Lord Jesus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1808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Look down from the sky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86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6888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I love thee, Lord Jesus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1808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Look down from the sky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169524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And stay by my cradle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‘</a:t>
            </a:r>
            <a:r>
              <a:rPr lang="en-US" sz="4800" b="1" dirty="0" err="1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Til</a:t>
            </a: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 </a:t>
            </a: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morning is nigh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07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6888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I love thee, Lord Jesus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1808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Look down from the sky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169524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stay by my cradle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 smtClean="0">
                <a:solidFill>
                  <a:schemeClr val="bg1"/>
                </a:solidFill>
                <a:latin typeface="Times New Roman" charset="0"/>
              </a:rPr>
              <a:t>‘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charset="0"/>
              </a:rPr>
              <a:t>Til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morning is nigh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53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6888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Away in a manger, 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1808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No crib for a bed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39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6888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I love thee, Lord Jesus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1808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Look down from the sky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169524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stay by my cradle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 smtClean="0">
                <a:solidFill>
                  <a:schemeClr val="bg1"/>
                </a:solidFill>
                <a:latin typeface="Times New Roman" charset="0"/>
              </a:rPr>
              <a:t>‘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charset="0"/>
              </a:rPr>
              <a:t>Til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morning is nigh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05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169524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stay by my cradle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 smtClean="0">
                <a:solidFill>
                  <a:schemeClr val="bg1"/>
                </a:solidFill>
                <a:latin typeface="Times New Roman" charset="0"/>
              </a:rPr>
              <a:t>‘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charset="0"/>
              </a:rPr>
              <a:t>Til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morning is nigh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90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6888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Be near me Lord Jesus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1808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I ask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Thee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to stay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07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6888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Be near me Lord Jesus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1808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I ask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Thee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to stay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169524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Close by me forever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And love me I pray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07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6888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Be near me Lord Jesus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1808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I ask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Thee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to stay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169524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Close by me forever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love me I pray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07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6888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Be near me Lord Jesus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1808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I ask </a:t>
            </a: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Thee </a:t>
            </a: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to stay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169524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Close by me forever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love me I pray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6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169524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Close by me forever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love me I pray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22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6888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Bless all the dear children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1808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In Thy tender care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29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6888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Bless all the dear children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1808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In Thy tender care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169524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And take us to Heaven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To live with You there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29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6888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Bless all the dear children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1808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In Thy tender care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169524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take us to Heaven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To live with You there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29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6888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Away in a manger, 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1808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No crib for a bed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169524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The little Lord  Jesus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Lay down His sweet head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86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6888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Bless all the dear children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1808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In Thy tender care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169524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take us to Heaven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To live with You there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07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169524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take us to Heaven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To live with You there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23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6888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Away in a manger, 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1808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No crib for a bed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169524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little Lord  Jesus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Lay down His sweet head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6888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Away in a manger, 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1808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No crib for a bed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169524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little Lord  Jesus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Lay down His sweet head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47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169524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little Lord  Jesus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Lay down His sweet head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69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6888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starts in the sky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1808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Looked down were He lay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70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6888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starts in the sky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1808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Looked down were He lay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169524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The Little Lord Jesus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Asleep on the </a:t>
            </a: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hay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55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6888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starts in the sky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1808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Looked down were He lay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169524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Little Lord Jesus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Asleep on the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hay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53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86972</TotalTime>
  <Words>448</Words>
  <Application>Microsoft Office PowerPoint</Application>
  <PresentationFormat>On-screen Show (16:9)</PresentationFormat>
  <Paragraphs>96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538</cp:revision>
  <dcterms:created xsi:type="dcterms:W3CDTF">2000-04-04T23:34:29Z</dcterms:created>
  <dcterms:modified xsi:type="dcterms:W3CDTF">2012-12-18T19:11:13Z</dcterms:modified>
</cp:coreProperties>
</file>