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222" r:id="rId2"/>
    <p:sldId id="1228" r:id="rId3"/>
    <p:sldId id="1229" r:id="rId4"/>
    <p:sldId id="1215" r:id="rId5"/>
    <p:sldId id="1230" r:id="rId6"/>
    <p:sldId id="1231" r:id="rId7"/>
    <p:sldId id="1232" r:id="rId8"/>
    <p:sldId id="1233" r:id="rId9"/>
    <p:sldId id="1234" r:id="rId10"/>
    <p:sldId id="1223" r:id="rId11"/>
    <p:sldId id="1235" r:id="rId12"/>
    <p:sldId id="1236" r:id="rId13"/>
    <p:sldId id="1237" r:id="rId14"/>
    <p:sldId id="1238" r:id="rId15"/>
    <p:sldId id="1224" r:id="rId16"/>
    <p:sldId id="1239" r:id="rId17"/>
    <p:sldId id="1240" r:id="rId18"/>
    <p:sldId id="1225" r:id="rId19"/>
    <p:sldId id="1242" r:id="rId20"/>
    <p:sldId id="1241" r:id="rId21"/>
    <p:sldId id="1243" r:id="rId22"/>
    <p:sldId id="1246" r:id="rId23"/>
    <p:sldId id="1245" r:id="rId24"/>
    <p:sldId id="1244" r:id="rId25"/>
    <p:sldId id="1226" r:id="rId26"/>
    <p:sldId id="1247" r:id="rId27"/>
    <p:sldId id="1248" r:id="rId28"/>
    <p:sldId id="1249" r:id="rId29"/>
    <p:sldId id="1250" r:id="rId30"/>
    <p:sldId id="1227" r:id="rId31"/>
    <p:sldId id="1251" r:id="rId3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3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hey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cattle are lowing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poor baby wakes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But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7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Thee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Thee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‘Til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5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9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 love thee,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Look down from the sky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stay by my cradle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‘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Til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morning is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Be near me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 ask thee to stay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8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Bless all the dear children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In Thy tender care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live with You there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Away in a manger, 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No crib for a bed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7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>
                  <a:lumMod val="65000"/>
                </a:scheme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36095" y="9184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starts in the sky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8449" y="15745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Looked down were He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449" y="226032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Little Lord Jesus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Asleep on the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86973</TotalTime>
  <Words>448</Words>
  <Application>Microsoft Office PowerPoint</Application>
  <PresentationFormat>On-screen Show (4:3)</PresentationFormat>
  <Paragraphs>96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2012-12-18T19:07:28Z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