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04" r:id="rId2"/>
    <p:sldId id="405" r:id="rId3"/>
    <p:sldId id="418" r:id="rId4"/>
    <p:sldId id="415" r:id="rId5"/>
    <p:sldId id="416" r:id="rId6"/>
    <p:sldId id="41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705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9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19788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Away In A Manger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28407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965247" y="2492752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290695" y="2484203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072467" y="2492752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294892" y="2452516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954207" y="2974248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279655" y="2965699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61427" y="2974248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283852" y="2934012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-45592" y="109990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Away in a manger,   no crib for a bed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15780" y="762254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-15484" y="1821085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little Lord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Jesus,  Lay down His sweet head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1531246" y="753201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3206260" y="770979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352189" y="770979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876000" y="1561565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158577" y="1561565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583098" y="1561627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717540" y="1561627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59720" y="255216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stars in the sky,   Looked down were He lay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-18268" y="3314165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Lit-----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tle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Lord Jesus,   Asleep on the hay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833130" y="2273697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158578" y="2265148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3940350" y="2273697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5762789" y="2273697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833129" y="2997999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3044462" y="3015514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362979" y="3009632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5672794" y="2997999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4295356" y="3015514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1370731" y="2992314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6248400" y="3015514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964584" y="3027378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7433650" y="3046082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2840725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Turn1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09305" y="2438400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034753" y="2429851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816525" y="243840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038950" y="239816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69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920" y="748934"/>
            <a:ext cx="9164782" cy="6109066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-23165" y="114337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cattle a-lowing,   the poor baby wakes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13919" y="292516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I love Thee,  Lord Jesus,   Look down from the sky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59882" y="834907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1739027" y="834850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382551" y="806935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4600121" y="844715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859882" y="1728578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058240" y="1728578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489553" y="1728578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733948" y="1671439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62907" y="2621454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2651770" y="2612905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4378942" y="2580885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195813" y="2612905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812685" y="3531569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2400390" y="3544799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2004368" y="3544799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4069366" y="3554769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1350287" y="3539114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23374" y="3828038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stay by  my cradle , ‘Till morning is nigh.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-23165" y="2091675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But little Lord Jesus,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No crying He makes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5368554" y="3531569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5944160" y="3549084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6660344" y="3560948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7129410" y="3579652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3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-25143" y="109886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Be near me Lord Jesus,    I ask thee to stay,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965" y="1941068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Close by me forever,  and love me I pray.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-39271" y="281240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Bless all the dear children,  in Thy tender care,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181" y="372191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take  us    to  Heaven,  to live with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You there.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7831" y="783991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666976" y="783934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3310500" y="756019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28070" y="793799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983221" y="2533648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397080" y="2493079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992427" y="2525099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374499" y="254299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891215" y="3421584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612757" y="3434814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2082898" y="3434814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3933064" y="3384428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428817" y="3429129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983221" y="1681548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2289427" y="1647466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3542980" y="1649598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4774448" y="1649598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754705" y="3436091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6330311" y="3453606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7046495" y="346547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7515561" y="348417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45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57200" y="1524000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782648" y="1515451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564420" y="152400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786845" y="148376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46160" y="2005496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771608" y="1996947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553380" y="2005496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775805" y="1965260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8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13089</TotalTime>
  <Words>244</Words>
  <Application>Microsoft Office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450</cp:revision>
  <dcterms:created xsi:type="dcterms:W3CDTF">2000-04-06T22:37:36Z</dcterms:created>
  <dcterms:modified xsi:type="dcterms:W3CDTF">2012-12-18T17:19:41Z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