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17" r:id="rId2"/>
    <p:sldId id="41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BB4B9C-050A-4A19-9B40-0F252D236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3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7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7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00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86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1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59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71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5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6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0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95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33937" y="1983"/>
            <a:ext cx="9164782" cy="300485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42213" y="33090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Away in a manger,   no crib for a bed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9159" y="-6742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12105" y="105208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little Lord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Jesus,  Lay down His sweet head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534625" y="-15795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3209639" y="1983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4355568" y="1983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879379" y="79256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161956" y="792569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86477" y="792631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5720919" y="792631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-56341" y="178316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stars in the sky,   Looked down were He lay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-14889" y="254516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The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Lit-----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tle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Lord Jesus,   Asleep on the hay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27" name="Text Box 9"/>
          <p:cNvSpPr txBox="1">
            <a:spLocks noChangeArrowheads="1"/>
          </p:cNvSpPr>
          <p:nvPr/>
        </p:nvSpPr>
        <p:spPr bwMode="auto">
          <a:xfrm>
            <a:off x="836509" y="1504701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2161957" y="1496152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9" name="Text Box 9"/>
          <p:cNvSpPr txBox="1">
            <a:spLocks noChangeArrowheads="1"/>
          </p:cNvSpPr>
          <p:nvPr/>
        </p:nvSpPr>
        <p:spPr bwMode="auto">
          <a:xfrm>
            <a:off x="3943729" y="1504701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130" name="Text Box 9"/>
          <p:cNvSpPr txBox="1">
            <a:spLocks noChangeArrowheads="1"/>
          </p:cNvSpPr>
          <p:nvPr/>
        </p:nvSpPr>
        <p:spPr bwMode="auto">
          <a:xfrm>
            <a:off x="5766168" y="1504701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" name="Text Box 9"/>
          <p:cNvSpPr txBox="1">
            <a:spLocks noChangeArrowheads="1"/>
          </p:cNvSpPr>
          <p:nvPr/>
        </p:nvSpPr>
        <p:spPr bwMode="auto">
          <a:xfrm>
            <a:off x="836508" y="2229003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" name="Text Box 9"/>
          <p:cNvSpPr txBox="1">
            <a:spLocks noChangeArrowheads="1"/>
          </p:cNvSpPr>
          <p:nvPr/>
        </p:nvSpPr>
        <p:spPr bwMode="auto">
          <a:xfrm>
            <a:off x="3047841" y="2246518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" name="Text Box 9"/>
          <p:cNvSpPr txBox="1">
            <a:spLocks noChangeArrowheads="1"/>
          </p:cNvSpPr>
          <p:nvPr/>
        </p:nvSpPr>
        <p:spPr bwMode="auto">
          <a:xfrm>
            <a:off x="2366358" y="2240636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" name="Text Box 9"/>
          <p:cNvSpPr txBox="1">
            <a:spLocks noChangeArrowheads="1"/>
          </p:cNvSpPr>
          <p:nvPr/>
        </p:nvSpPr>
        <p:spPr bwMode="auto">
          <a:xfrm>
            <a:off x="4974832" y="2223318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4298735" y="2246518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-4102" y="2985011"/>
            <a:ext cx="9164782" cy="3004851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137" name="Text Box 3"/>
          <p:cNvSpPr txBox="1">
            <a:spLocks noChangeArrowheads="1"/>
          </p:cNvSpPr>
          <p:nvPr/>
        </p:nvSpPr>
        <p:spPr bwMode="auto">
          <a:xfrm>
            <a:off x="-23165" y="3335755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the cattle a-lowing,   the poor baby wakes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39" name="Text Box 4"/>
          <p:cNvSpPr txBox="1">
            <a:spLocks noChangeArrowheads="1"/>
          </p:cNvSpPr>
          <p:nvPr/>
        </p:nvSpPr>
        <p:spPr bwMode="auto">
          <a:xfrm>
            <a:off x="6943" y="4056940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But little Lord Jesus,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No crying He makes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147" name="Text Box 3"/>
          <p:cNvSpPr txBox="1">
            <a:spLocks noChangeArrowheads="1"/>
          </p:cNvSpPr>
          <p:nvPr/>
        </p:nvSpPr>
        <p:spPr bwMode="auto">
          <a:xfrm>
            <a:off x="-37293" y="4788020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</a:t>
            </a:r>
            <a:r>
              <a:rPr lang="en-US" kern="0" dirty="0" smtClean="0">
                <a:solidFill>
                  <a:srgbClr val="FFFFFF"/>
                </a:solidFill>
              </a:rPr>
              <a:t>  </a:t>
            </a:r>
            <a:r>
              <a:rPr lang="en-US" kern="0" dirty="0" smtClean="0">
                <a:solidFill>
                  <a:srgbClr val="FFFFFF"/>
                </a:solidFill>
              </a:rPr>
              <a:t>I love Thee,  Lord Jesus,   Look down from the sky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48" name="Text Box 4"/>
          <p:cNvSpPr txBox="1">
            <a:spLocks noChangeArrowheads="1"/>
          </p:cNvSpPr>
          <p:nvPr/>
        </p:nvSpPr>
        <p:spPr bwMode="auto">
          <a:xfrm>
            <a:off x="4159" y="5550020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stay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by 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my cradle , ‘Till morning is nigh.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1374110" y="2223318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859882" y="3027287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1739027" y="3027230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3382551" y="2999315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4600121" y="3037095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859882" y="3718786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2065032" y="3797420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3489553" y="3797482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4790224" y="3771668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639533" y="4484309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2628396" y="4475760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4355568" y="444374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6172439" y="4475760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9"/>
          <p:cNvSpPr txBox="1">
            <a:spLocks noChangeArrowheads="1"/>
          </p:cNvSpPr>
          <p:nvPr/>
        </p:nvSpPr>
        <p:spPr bwMode="auto">
          <a:xfrm>
            <a:off x="789311" y="5236455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2377016" y="5249685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1980994" y="5249685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5348455" y="5219857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045992" y="5259655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1326913" y="5244000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84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-33937" y="1983"/>
            <a:ext cx="9164782" cy="3004851"/>
          </a:xfrm>
          <a:prstGeom prst="rect">
            <a:avLst/>
          </a:prstGeom>
          <a:solidFill>
            <a:srgbClr val="2E2EBC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kern="0" smtClean="0">
              <a:solidFill>
                <a:srgbClr val="0000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42213" y="330904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Be near me Lord Jesus,    I ask thee to stay,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-12105" y="105208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Close by me forever,  and love me I pray.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-56341" y="1783169"/>
            <a:ext cx="91647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kern="0" dirty="0" smtClean="0">
                <a:solidFill>
                  <a:srgbClr val="FFFFFF"/>
                </a:solidFill>
              </a:rPr>
              <a:t>   Bless all the dear children,  in Thy tender care,</a:t>
            </a:r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-14889" y="2545169"/>
            <a:ext cx="9186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  And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take  us   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to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Heaven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 to live with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You there.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70761" y="16032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1649906" y="15975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93430" y="-11940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4511000" y="25840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966151" y="1504408"/>
            <a:ext cx="3939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380010" y="1463839"/>
            <a:ext cx="581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F/G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975357" y="1495859"/>
            <a:ext cx="3550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5357429" y="1513754"/>
            <a:ext cx="3802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874145" y="2244834"/>
            <a:ext cx="53509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595687" y="2258064"/>
            <a:ext cx="58423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2065828" y="2258064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5771607" y="2244834"/>
            <a:ext cx="3891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3915994" y="2207678"/>
            <a:ext cx="58214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1411747" y="2252379"/>
            <a:ext cx="6273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4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966151" y="792569"/>
            <a:ext cx="35108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2272357" y="758487"/>
            <a:ext cx="6466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</a:t>
            </a:r>
            <a:r>
              <a:rPr lang="en-US" sz="1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#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3525910" y="760619"/>
            <a:ext cx="3619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4757378" y="760619"/>
            <a:ext cx="63460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sz="1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G/B</a:t>
            </a:r>
            <a:endParaRPr lang="en-US" sz="1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55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13216</TotalTime>
  <Words>198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459</cp:revision>
  <dcterms:created xsi:type="dcterms:W3CDTF">2000-04-06T22:37:36Z</dcterms:created>
  <dcterms:modified xsi:type="dcterms:W3CDTF">2012-12-08T16:58:40Z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