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6" r:id="rId3"/>
    <p:sldId id="1217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-102" y="-8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97A61DE-F34B-4184-9501-0A60514FA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099C-65BC-43F4-B252-9547674F6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C0211-41F8-4F19-8ABD-F238D767A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485D-B145-41A6-8B71-CBA71D1B1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C928-32C2-4615-A521-8C95BCB3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7B84-E08E-404D-B551-13C0676CD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2B87-86DF-4337-8297-F93ACC2A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FF99-AEC7-409D-9D37-04E61F08F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A99B-335D-4BB1-8D9E-B2CB36B46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6CF9-AF1A-469B-8522-4C2E250D8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BA2D-518B-4B5A-8D62-9F62A7C72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4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686A8-5FA8-463F-8A98-F93BD8B2D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812CD3F-B0EA-41C0-AFF8-F4A901CB49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3617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panteth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4500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thee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33087" y="1657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0683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3619500" y="2400300"/>
            <a:ext cx="190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66173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strength my shield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17056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 will my spirit yield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6924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34290" y="223239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733800" y="5086350"/>
            <a:ext cx="175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1467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 and You are my brother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276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You are the King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34290" y="177546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more than gold and silver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22459" y="2266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 more than anything</a:t>
            </a:r>
            <a:r>
              <a:rPr lang="en-US" sz="4000" i="1" dirty="0"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86938</TotalTime>
  <Words>80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2012-12-24T18:58:59Z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