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1215" r:id="rId2"/>
    <p:sldId id="1216" r:id="rId3"/>
    <p:sldId id="1217" r:id="rId4"/>
  </p:sldIdLst>
  <p:sldSz cx="9144000" cy="5143500" type="screen16x9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 varScale="1">
        <p:scale>
          <a:sx n="83" d="100"/>
          <a:sy n="83" d="100"/>
        </p:scale>
        <p:origin x="-102" y="-88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fld id="{D97A61DE-F34B-4184-9501-0A60514FAFA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6707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B5099C-65BC-43F4-B252-9547674F6FD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433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FC0211-41F8-4F19-8ABD-F238D767ABA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870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45485D-B145-41A6-8B71-CBA71D1B1F5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657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C7C928-32C2-4615-A521-8C95BCB3602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847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367B84-E08E-404D-B551-13C0676CDB6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081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B22B87-86DF-4337-8297-F93ACC2AC6F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103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04FF99-AEC7-409D-9D37-04E61F08F6E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157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6BA99B-335D-4BB1-8D9E-B2CB36B46CB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7930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FB6CF9-AF1A-469B-8522-4C2E250D8DA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468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52BA2D-518B-4B5A-8D62-9F62A7C72B8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344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8686A8-5FA8-463F-8A98-F93BD8B2D30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878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E812CD3F-B0EA-41C0-AFF8-F4A901CB494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636178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As the deer </a:t>
            </a:r>
            <a:r>
              <a:rPr lang="en-US" sz="4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panteth</a:t>
            </a: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for the water</a:t>
            </a:r>
          </a:p>
        </p:txBody>
      </p:sp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0" y="1145007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so my soul </a:t>
            </a:r>
            <a:r>
              <a:rPr lang="en-US" sz="4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longeth</a:t>
            </a: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after thee</a:t>
            </a:r>
          </a:p>
        </p:txBody>
      </p:sp>
      <p:sp>
        <p:nvSpPr>
          <p:cNvPr id="1934340" name="Text Box 4"/>
          <p:cNvSpPr txBox="1">
            <a:spLocks noChangeArrowheads="1"/>
          </p:cNvSpPr>
          <p:nvPr/>
        </p:nvSpPr>
        <p:spPr bwMode="auto">
          <a:xfrm>
            <a:off x="33087" y="1657350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 alone are my hearts desire</a:t>
            </a:r>
          </a:p>
        </p:txBody>
      </p:sp>
      <p:sp>
        <p:nvSpPr>
          <p:cNvPr id="1934341" name="Text Box 5"/>
          <p:cNvSpPr txBox="1">
            <a:spLocks noChangeArrowheads="1"/>
          </p:cNvSpPr>
          <p:nvPr/>
        </p:nvSpPr>
        <p:spPr bwMode="auto">
          <a:xfrm>
            <a:off x="0" y="2206836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and I long to worship you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3619500" y="2400300"/>
            <a:ext cx="1905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600" i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~</a:t>
            </a:r>
          </a:p>
        </p:txBody>
      </p:sp>
      <p:sp>
        <p:nvSpPr>
          <p:cNvPr id="1935363" name="Text Box 3"/>
          <p:cNvSpPr txBox="1">
            <a:spLocks noChangeArrowheads="1"/>
          </p:cNvSpPr>
          <p:nvPr/>
        </p:nvSpPr>
        <p:spPr bwMode="auto">
          <a:xfrm>
            <a:off x="0" y="661737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 alone are my strength my shield</a:t>
            </a:r>
          </a:p>
        </p:txBody>
      </p:sp>
      <p:sp>
        <p:nvSpPr>
          <p:cNvPr id="1935364" name="Text Box 4"/>
          <p:cNvSpPr txBox="1">
            <a:spLocks noChangeArrowheads="1"/>
          </p:cNvSpPr>
          <p:nvPr/>
        </p:nvSpPr>
        <p:spPr bwMode="auto">
          <a:xfrm>
            <a:off x="0" y="1170565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To You alone will my spirit yield</a:t>
            </a:r>
          </a:p>
        </p:txBody>
      </p:sp>
      <p:sp>
        <p:nvSpPr>
          <p:cNvPr id="1935365" name="Text Box 5"/>
          <p:cNvSpPr txBox="1">
            <a:spLocks noChangeArrowheads="1"/>
          </p:cNvSpPr>
          <p:nvPr/>
        </p:nvSpPr>
        <p:spPr bwMode="auto">
          <a:xfrm>
            <a:off x="0" y="1692414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 alone are my hearts desire</a:t>
            </a:r>
          </a:p>
        </p:txBody>
      </p:sp>
      <p:sp>
        <p:nvSpPr>
          <p:cNvPr id="1935366" name="Text Box 6"/>
          <p:cNvSpPr txBox="1">
            <a:spLocks noChangeArrowheads="1"/>
          </p:cNvSpPr>
          <p:nvPr/>
        </p:nvSpPr>
        <p:spPr bwMode="auto">
          <a:xfrm>
            <a:off x="34290" y="2232394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And I long to worship You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3733800" y="5086350"/>
            <a:ext cx="17526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600" i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~</a:t>
            </a:r>
          </a:p>
        </p:txBody>
      </p:sp>
      <p:sp>
        <p:nvSpPr>
          <p:cNvPr id="1936387" name="Text Box 3"/>
          <p:cNvSpPr txBox="1">
            <a:spLocks noChangeArrowheads="1"/>
          </p:cNvSpPr>
          <p:nvPr/>
        </p:nvSpPr>
        <p:spPr bwMode="auto">
          <a:xfrm>
            <a:off x="0" y="714675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You’re my friend  and You are my brother</a:t>
            </a:r>
          </a:p>
        </p:txBody>
      </p:sp>
      <p:sp>
        <p:nvSpPr>
          <p:cNvPr id="1936388" name="Text Box 4"/>
          <p:cNvSpPr txBox="1">
            <a:spLocks noChangeArrowheads="1"/>
          </p:cNvSpPr>
          <p:nvPr/>
        </p:nvSpPr>
        <p:spPr bwMode="auto">
          <a:xfrm>
            <a:off x="0" y="1276350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even though You are the King</a:t>
            </a:r>
          </a:p>
        </p:txBody>
      </p:sp>
      <p:sp>
        <p:nvSpPr>
          <p:cNvPr id="1936389" name="Text Box 5"/>
          <p:cNvSpPr txBox="1">
            <a:spLocks noChangeArrowheads="1"/>
          </p:cNvSpPr>
          <p:nvPr/>
        </p:nvSpPr>
        <p:spPr bwMode="auto">
          <a:xfrm>
            <a:off x="-34290" y="1775460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 want You more than gold and silver</a:t>
            </a:r>
          </a:p>
        </p:txBody>
      </p:sp>
      <p:sp>
        <p:nvSpPr>
          <p:cNvPr id="1936390" name="Text Box 6"/>
          <p:cNvSpPr txBox="1">
            <a:spLocks noChangeArrowheads="1"/>
          </p:cNvSpPr>
          <p:nvPr/>
        </p:nvSpPr>
        <p:spPr bwMode="auto">
          <a:xfrm>
            <a:off x="-22459" y="2266950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So much more than anything</a:t>
            </a:r>
            <a:r>
              <a:rPr lang="en-US" sz="4000" i="1" dirty="0">
                <a:effectLst/>
                <a:latin typeface="Times New Roman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86938</TotalTime>
  <Words>80</Words>
  <Application>Microsoft Office PowerPoint</Application>
  <PresentationFormat>On-screen Show (16:9)</PresentationFormat>
  <Paragraphs>14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Blank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533</cp:revision>
  <dcterms:created xsi:type="dcterms:W3CDTF">2000-04-04T23:34:29Z</dcterms:created>
  <dcterms:modified xsi:type="dcterms:W3CDTF">2012-12-24T18:58:59Z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