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5" r:id="rId2"/>
    <p:sldId id="1216" r:id="rId3"/>
    <p:sldId id="1217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14" d="100"/>
          <a:sy n="114" d="100"/>
        </p:scale>
        <p:origin x="-15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D97A61DE-F34B-4184-9501-0A60514FAF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70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5099C-65BC-43F4-B252-9547674F6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3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C0211-41F8-4F19-8ABD-F238D767A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7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5485D-B145-41A6-8B71-CBA71D1B1F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5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C928-32C2-4615-A521-8C95BCB36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4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67B84-E08E-404D-B551-13C0676CDB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8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22B87-86DF-4337-8297-F93ACC2AC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0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4FF99-AEC7-409D-9D37-04E61F08F6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5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BA99B-335D-4BB1-8D9E-B2CB36B46C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9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B6CF9-AF1A-469B-8522-4C2E250D8D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6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2BA2D-518B-4B5A-8D62-9F62A7C72B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4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686A8-5FA8-463F-8A98-F93BD8B2D3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7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E812CD3F-B0EA-41C0-AFF8-F4A901CB49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4823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As the deer panteth for the water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30543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my soul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longeth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after thee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6417" y="201332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hearts desire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6417" y="247052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long to worship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3619500" y="3200400"/>
            <a:ext cx="1905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~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88231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strength my shield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0" y="133951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 alone will my spirit yield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204740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alone are my hearts desire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0" y="250460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I long to worship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733800" y="6781800"/>
            <a:ext cx="1752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~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95290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You’re my friend  and You are my brother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41010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even though You are the King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22459" y="222124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want You more than gold and silver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-22459" y="267844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much more than anything</a:t>
            </a:r>
            <a:r>
              <a:rPr lang="en-US" sz="4000" i="1">
                <a:effectLst/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86936</TotalTime>
  <Words>80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2011-10-01T00:42:58Z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