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1227" r:id="rId2"/>
    <p:sldId id="1215" r:id="rId3"/>
    <p:sldId id="1219" r:id="rId4"/>
    <p:sldId id="1220" r:id="rId5"/>
    <p:sldId id="1235" r:id="rId6"/>
    <p:sldId id="1222" r:id="rId7"/>
    <p:sldId id="1223" r:id="rId8"/>
    <p:sldId id="1224" r:id="rId9"/>
    <p:sldId id="1225" r:id="rId10"/>
    <p:sldId id="1216" r:id="rId11"/>
    <p:sldId id="1226" r:id="rId12"/>
    <p:sldId id="1232" r:id="rId13"/>
    <p:sldId id="1234" r:id="rId14"/>
    <p:sldId id="1233" r:id="rId15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2" d="100"/>
          <a:sy n="82" d="100"/>
        </p:scale>
        <p:origin x="-84" y="-9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D97A61DE-F34B-4184-9501-0A60514FAF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70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5099C-65BC-43F4-B252-9547674F6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3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C0211-41F8-4F19-8ABD-F238D767A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7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5485D-B145-41A6-8B71-CBA71D1B1F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5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C928-32C2-4615-A521-8C95BCB36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4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67B84-E08E-404D-B551-13C0676CDB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8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22B87-86DF-4337-8297-F93ACC2AC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0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4FF99-AEC7-409D-9D37-04E61F08F6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5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BA99B-335D-4BB1-8D9E-B2CB36B46C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9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B6CF9-AF1A-469B-8522-4C2E250D8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2BA2D-518B-4B5A-8D62-9F62A7C72B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4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686A8-5FA8-463F-8A98-F93BD8B2D3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7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E812CD3F-B0EA-41C0-AFF8-F4A901CB49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4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1733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long to worship You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1143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And I. . .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5615" y="153097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long to worship You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1143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Yes I. . .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12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3617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the deer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panteth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for the water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14500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my soul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longeth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after thee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33087" y="16573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hearts desire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20683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long to worship you</a:t>
            </a:r>
          </a:p>
        </p:txBody>
      </p:sp>
    </p:spTree>
    <p:extLst>
      <p:ext uri="{BB962C8B-B14F-4D97-AF65-F5344CB8AC3E}">
        <p14:creationId xmlns:p14="http://schemas.microsoft.com/office/powerpoint/2010/main" val="175490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3619500" y="2400300"/>
            <a:ext cx="1905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~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66173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strength my shield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0" y="117056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 alone will my spirit yield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69241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hearts desire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34290" y="223239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long to worship You</a:t>
            </a:r>
          </a:p>
        </p:txBody>
      </p:sp>
    </p:spTree>
    <p:extLst>
      <p:ext uri="{BB962C8B-B14F-4D97-AF65-F5344CB8AC3E}">
        <p14:creationId xmlns:p14="http://schemas.microsoft.com/office/powerpoint/2010/main" val="92059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733800" y="5086350"/>
            <a:ext cx="175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~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1467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my friend  and You are my brother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2763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even though You are the King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34290" y="177546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want You more than gold and silver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-22459" y="2266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much more than anything</a:t>
            </a:r>
            <a:r>
              <a:rPr lang="en-US" sz="4000" i="1" dirty="0">
                <a:effectLst/>
                <a:latin typeface="Times New Roman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019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87418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the deer panteth for the water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504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my soul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longeth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after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87418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hearts desire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504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long to worship Thee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59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76200" y="1021474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8193" y="24955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Strength my Shield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449" y="171546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are my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3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76200" y="1021474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 alone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8193" y="24955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Spirit </a:t>
            </a:r>
            <a:r>
              <a:rPr lang="en-US" sz="6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yeield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449" y="171546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may my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76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87418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my Friend 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504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You are my Brother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67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87418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Even though 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504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the King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6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87418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want You 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504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more than gold and silver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42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87418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much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504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more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than anything . . .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72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86962</TotalTime>
  <Words>170</Words>
  <Application>Microsoft Office PowerPoint</Application>
  <PresentationFormat>On-screen Show (16:9)</PresentationFormat>
  <Paragraphs>36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2012-12-24T19:07:28Z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