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1227" r:id="rId2"/>
    <p:sldId id="1215" r:id="rId3"/>
    <p:sldId id="1219" r:id="rId4"/>
    <p:sldId id="1220" r:id="rId5"/>
    <p:sldId id="1221" r:id="rId6"/>
    <p:sldId id="1222" r:id="rId7"/>
    <p:sldId id="1223" r:id="rId8"/>
    <p:sldId id="1224" r:id="rId9"/>
    <p:sldId id="1225" r:id="rId10"/>
    <p:sldId id="1216" r:id="rId11"/>
    <p:sldId id="1226" r:id="rId12"/>
    <p:sldId id="1231" r:id="rId13"/>
    <p:sldId id="1229" r:id="rId14"/>
    <p:sldId id="1230" r:id="rId1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2" d="100"/>
          <a:sy n="82" d="100"/>
        </p:scale>
        <p:origin x="-84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D97A61DE-F34B-4184-9501-0A60514FAF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70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5099C-65BC-43F4-B252-9547674F6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3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C0211-41F8-4F19-8ABD-F238D767A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7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5485D-B145-41A6-8B71-CBA71D1B1F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5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C928-32C2-4615-A521-8C95BCB36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4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67B84-E08E-404D-B551-13C0676CDB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8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22B87-86DF-4337-8297-F93ACC2AC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0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4FF99-AEC7-409D-9D37-04E61F08F6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5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BA99B-335D-4BB1-8D9E-B2CB36B46C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B6CF9-AF1A-469B-8522-4C2E250D8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2BA2D-518B-4B5A-8D62-9F62A7C72B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4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686A8-5FA8-463F-8A98-F93BD8B2D3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7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E812CD3F-B0EA-41C0-AFF8-F4A901CB49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4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5615" y="204130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 to worship You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1524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And I. . .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5615" y="204130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 to worship You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1524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Yes I. . .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12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482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the deer panteth for the water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3054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my soul </a:t>
            </a:r>
            <a:r>
              <a:rPr lang="en-US" sz="4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longeth</a:t>
            </a: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after thee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6417" y="201332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6417" y="247052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you</a:t>
            </a:r>
          </a:p>
        </p:txBody>
      </p:sp>
    </p:spTree>
    <p:extLst>
      <p:ext uri="{BB962C8B-B14F-4D97-AF65-F5344CB8AC3E}">
        <p14:creationId xmlns:p14="http://schemas.microsoft.com/office/powerpoint/2010/main" val="34568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3619500" y="3200400"/>
            <a:ext cx="1905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~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88231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strength my shield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0" y="133951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 alone will my spirit yield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204740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250460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You</a:t>
            </a:r>
          </a:p>
        </p:txBody>
      </p:sp>
    </p:spTree>
    <p:extLst>
      <p:ext uri="{BB962C8B-B14F-4D97-AF65-F5344CB8AC3E}">
        <p14:creationId xmlns:p14="http://schemas.microsoft.com/office/powerpoint/2010/main" val="66852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733800" y="6781800"/>
            <a:ext cx="1752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~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95290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my friend  and You are my brother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41010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even though You are the King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22459" y="222124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You more than gold and silver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-22459" y="267844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much more than anything</a:t>
            </a:r>
            <a:r>
              <a:rPr lang="en-US" sz="4000" i="1">
                <a:solidFill>
                  <a:srgbClr val="000000"/>
                </a:solidFill>
                <a:effectLst/>
                <a:latin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55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11655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the deer panteth for the water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87766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my soul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longeth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after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11655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87766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Thee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59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085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2819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Strength my Shield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406" y="2057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are my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3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0855" y="1447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 alone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2819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Spirit Yield…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406" y="2057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may my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0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11655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my Friend 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87766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You are my Brother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6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11655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Even though 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87766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the King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11655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You 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87766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more than gold and silver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42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406" y="11655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much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406" y="187766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more than anything . . .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2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86956</TotalTime>
  <Words>171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2012-12-24T19:01:18Z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