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410" r:id="rId3"/>
    <p:sldId id="403" r:id="rId4"/>
    <p:sldId id="413" r:id="rId5"/>
    <p:sldId id="407" r:id="rId6"/>
    <p:sldId id="411" r:id="rId7"/>
    <p:sldId id="412" r:id="rId8"/>
    <p:sldId id="406" r:id="rId9"/>
    <p:sldId id="408" r:id="rId10"/>
    <p:sldId id="40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00000"/>
    <a:srgbClr val="860000"/>
    <a:srgbClr val="005426"/>
    <a:srgbClr val="2828A4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4677" autoAdjust="0"/>
  </p:normalViewPr>
  <p:slideViewPr>
    <p:cSldViewPr>
      <p:cViewPr>
        <p:scale>
          <a:sx n="113" d="100"/>
          <a:sy n="113" d="100"/>
        </p:scale>
        <p:origin x="-37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8F5D8AA-AF7F-4B78-8165-EC3746EF5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20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CC711-5B96-41A3-A9D2-BDCAA4EC8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FBC7E-71FA-4094-90A5-EA0AD81C0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9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D7190-94B7-473C-90CD-9D5967564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6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8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960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42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9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49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16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0223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67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B6698-0FFA-4249-8001-5581D9F88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22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56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285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EC3D1-A031-44D3-99AB-81CCC6651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3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ABBF0-AF82-437B-8261-BF5936182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1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9C405-5BFB-4050-A95C-2A05B8D9E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7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E2FF4-752B-43C8-A98D-C8C161B32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5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96B82-480C-4E82-B787-4B55CA7F5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5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CD647-D8D0-431D-A503-E04F41F05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2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EF162-CD1C-412A-B7D9-0AD7C915A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1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B72EE6-051C-4B48-BC96-D1DAF3F97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070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Deer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0102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46695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5508" y="249327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the deer </a:t>
            </a:r>
            <a:r>
              <a:rPr lang="en-US" sz="36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panteth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the </a:t>
            </a:r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water</a:t>
            </a:r>
            <a:endParaRPr lang="en-US" sz="36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24871" y="554550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Thee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69596" y="2169425"/>
            <a:ext cx="323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390648" y="2171543"/>
            <a:ext cx="6953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872439" y="2188475"/>
            <a:ext cx="7334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490104" y="2186359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1400172" y="5236474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823104" y="5236474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4539721" y="5236474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-40746" y="450534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hearts </a:t>
            </a:r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desire</a:t>
            </a:r>
            <a:endParaRPr lang="en-US" sz="36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69596" y="4217300"/>
            <a:ext cx="3333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221578" y="4194635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3585104" y="4194635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068884" y="4174964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61383" y="340767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 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soul </a:t>
            </a:r>
            <a:r>
              <a:rPr lang="en-US" sz="36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longeth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after thee 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552572" y="313960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3868735" y="313960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5068884" y="313960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9066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4816" y="672040"/>
            <a:ext cx="9124950" cy="4495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32809" y="11292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the deer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panteth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the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water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32809" y="418147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Thee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161658" y="805391"/>
            <a:ext cx="323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1382710" y="807509"/>
            <a:ext cx="6953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3864501" y="824441"/>
            <a:ext cx="7334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482166" y="822325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392234" y="3872440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2815166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4531783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28047" y="31413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hearts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161658" y="2853266"/>
            <a:ext cx="3333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1213640" y="2830601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3577166" y="2830601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58" name="Text Box 20"/>
          <p:cNvSpPr txBox="1">
            <a:spLocks noChangeArrowheads="1"/>
          </p:cNvSpPr>
          <p:nvPr/>
        </p:nvSpPr>
        <p:spPr bwMode="auto">
          <a:xfrm>
            <a:off x="5060946" y="281093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-48684" y="20436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soul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longeth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after thee </a:t>
            </a: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1544634" y="1775571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3860797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7" name="Text Box 16"/>
          <p:cNvSpPr txBox="1">
            <a:spLocks noChangeArrowheads="1"/>
          </p:cNvSpPr>
          <p:nvPr/>
        </p:nvSpPr>
        <p:spPr bwMode="auto">
          <a:xfrm>
            <a:off x="5060946" y="1775571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7204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84397" y="17432"/>
            <a:ext cx="1902094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Verse 1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4816" y="672040"/>
            <a:ext cx="9124950" cy="4495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32809" y="11292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strength my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sheild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32809" y="418147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Thee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561303" y="1767418"/>
            <a:ext cx="102949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Dm7/C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20566" y="1767478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392234" y="3872440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2815166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4531783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28047" y="31413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hearts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161658" y="2853266"/>
            <a:ext cx="3333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1213640" y="2830601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3577166" y="2830601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58" name="Text Box 20"/>
          <p:cNvSpPr txBox="1">
            <a:spLocks noChangeArrowheads="1"/>
          </p:cNvSpPr>
          <p:nvPr/>
        </p:nvSpPr>
        <p:spPr bwMode="auto">
          <a:xfrm>
            <a:off x="5060946" y="281093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-48684" y="20436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You alone may spirit yield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3630608" y="83574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3860797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Text Box 16"/>
          <p:cNvSpPr txBox="1">
            <a:spLocks noChangeArrowheads="1"/>
          </p:cNvSpPr>
          <p:nvPr/>
        </p:nvSpPr>
        <p:spPr bwMode="auto">
          <a:xfrm>
            <a:off x="6101290" y="824441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7204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84396" y="17432"/>
            <a:ext cx="2582603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2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3327" y="802245"/>
            <a:ext cx="7334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972050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2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4816" y="672040"/>
            <a:ext cx="9124950" cy="4495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32809" y="11292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my Friend and You are my Brother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7141" y="418147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 much more than anything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161658" y="805391"/>
            <a:ext cx="323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2209800" y="824441"/>
            <a:ext cx="6953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168892" y="824501"/>
            <a:ext cx="7334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705600" y="824501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937800" y="3897838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4081991" y="387243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4734971" y="3863972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7679" y="31413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want You more than gold and silver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161658" y="2853266"/>
            <a:ext cx="3333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1590138" y="2861292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4576232" y="2861292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58" name="Text Box 20"/>
          <p:cNvSpPr txBox="1">
            <a:spLocks noChangeArrowheads="1"/>
          </p:cNvSpPr>
          <p:nvPr/>
        </p:nvSpPr>
        <p:spPr bwMode="auto">
          <a:xfrm>
            <a:off x="6477000" y="2861292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23282" y="2133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Even though you are the King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1544634" y="18288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3588807" y="182880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7" name="Text Box 16"/>
          <p:cNvSpPr txBox="1">
            <a:spLocks noChangeArrowheads="1"/>
          </p:cNvSpPr>
          <p:nvPr/>
        </p:nvSpPr>
        <p:spPr bwMode="auto">
          <a:xfrm>
            <a:off x="5060946" y="18288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7204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84397" y="17432"/>
            <a:ext cx="1902094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Verse 2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366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4816" y="672040"/>
            <a:ext cx="9124950" cy="4495800"/>
          </a:xfrm>
          <a:prstGeom prst="rect">
            <a:avLst/>
          </a:prstGeom>
          <a:solidFill>
            <a:srgbClr val="86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32809" y="11292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strength my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sheild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32809" y="418147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Thee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561303" y="1767418"/>
            <a:ext cx="102949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Dm7/C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20566" y="1767478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392234" y="3872440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2815166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4531783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28047" y="31413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hearts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161658" y="2853266"/>
            <a:ext cx="3333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1213640" y="2830601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3577166" y="2830601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58" name="Text Box 20"/>
          <p:cNvSpPr txBox="1">
            <a:spLocks noChangeArrowheads="1"/>
          </p:cNvSpPr>
          <p:nvPr/>
        </p:nvSpPr>
        <p:spPr bwMode="auto">
          <a:xfrm>
            <a:off x="5060946" y="281093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-48684" y="20436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You alone may spirit yield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3630608" y="83574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3860797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Text Box 16"/>
          <p:cNvSpPr txBox="1">
            <a:spLocks noChangeArrowheads="1"/>
          </p:cNvSpPr>
          <p:nvPr/>
        </p:nvSpPr>
        <p:spPr bwMode="auto">
          <a:xfrm>
            <a:off x="6101290" y="824441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7204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84396" y="17432"/>
            <a:ext cx="2582603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2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3327" y="802245"/>
            <a:ext cx="7334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972050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648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4816" y="672040"/>
            <a:ext cx="9124950" cy="4495800"/>
          </a:xfrm>
          <a:prstGeom prst="rect">
            <a:avLst/>
          </a:prstGeom>
          <a:solidFill>
            <a:srgbClr val="5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32809" y="11292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strength my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sheild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32809" y="418147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Thee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561303" y="1767418"/>
            <a:ext cx="102949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Dm7/C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20566" y="1767478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392234" y="3872440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2815166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4531783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28047" y="31413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hearts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161658" y="2853266"/>
            <a:ext cx="3333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1213640" y="2830601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3577166" y="2830601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58" name="Text Box 20"/>
          <p:cNvSpPr txBox="1">
            <a:spLocks noChangeArrowheads="1"/>
          </p:cNvSpPr>
          <p:nvPr/>
        </p:nvSpPr>
        <p:spPr bwMode="auto">
          <a:xfrm>
            <a:off x="5060946" y="281093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-48684" y="20436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You alone may spirit yield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3630608" y="83574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3860797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Text Box 16"/>
          <p:cNvSpPr txBox="1">
            <a:spLocks noChangeArrowheads="1"/>
          </p:cNvSpPr>
          <p:nvPr/>
        </p:nvSpPr>
        <p:spPr bwMode="auto">
          <a:xfrm>
            <a:off x="6101290" y="824441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7204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84396" y="17432"/>
            <a:ext cx="2582603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3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3327" y="802245"/>
            <a:ext cx="7334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972050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2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4816" y="672040"/>
            <a:ext cx="9124950" cy="4495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32809" y="11292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strength my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sheild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32809" y="418147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Thee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561303" y="1767418"/>
            <a:ext cx="102949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Dm7/C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20566" y="1767478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392234" y="3872440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2815166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4531783" y="387244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-28047" y="314131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hearts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161658" y="2853266"/>
            <a:ext cx="3333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1213640" y="2830601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3577166" y="2830601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58" name="Text Box 20"/>
          <p:cNvSpPr txBox="1">
            <a:spLocks noChangeArrowheads="1"/>
          </p:cNvSpPr>
          <p:nvPr/>
        </p:nvSpPr>
        <p:spPr bwMode="auto">
          <a:xfrm>
            <a:off x="5060946" y="281093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-48684" y="20436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You alone may spirit yield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3630608" y="83574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3860797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Text Box 16"/>
          <p:cNvSpPr txBox="1">
            <a:spLocks noChangeArrowheads="1"/>
          </p:cNvSpPr>
          <p:nvPr/>
        </p:nvSpPr>
        <p:spPr bwMode="auto">
          <a:xfrm>
            <a:off x="6101290" y="824441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7204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84397" y="17432"/>
            <a:ext cx="1902094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Chorus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3327" y="802245"/>
            <a:ext cx="7334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972050" y="1775571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57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4816" y="672040"/>
            <a:ext cx="9124950" cy="44958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7204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84397" y="17432"/>
            <a:ext cx="1902094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Tag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5291" y="129540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371601" y="986367"/>
            <a:ext cx="762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657600" y="986427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569883" y="986367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2804583" y="995892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5194298" y="986367"/>
            <a:ext cx="67310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5943600" y="974726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6601883" y="974726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4233" y="235722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1370543" y="2048195"/>
            <a:ext cx="762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3656542" y="204825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4568825" y="204819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2803525" y="205772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5193240" y="2048195"/>
            <a:ext cx="67310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5942542" y="2036554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6600825" y="2036554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226" y="34649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388536" y="3155960"/>
            <a:ext cx="762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3674535" y="315602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4586818" y="315596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2821518" y="3165485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5211233" y="3155960"/>
            <a:ext cx="67310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5960535" y="3144319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6618818" y="3144319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113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4816" y="672040"/>
            <a:ext cx="9124950" cy="44958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67204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84397" y="17432"/>
            <a:ext cx="1902094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Close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5291" y="129540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Yes,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long to worship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371601" y="986367"/>
            <a:ext cx="762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657600" y="986427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569883" y="986367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2804583" y="995892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51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13119</TotalTime>
  <Words>347</Words>
  <Application>Microsoft Office PowerPoint</Application>
  <PresentationFormat>On-screen Show (4:3)</PresentationFormat>
  <Paragraphs>166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449</cp:revision>
  <dcterms:created xsi:type="dcterms:W3CDTF">2000-04-06T22:37:36Z</dcterms:created>
  <dcterms:modified xsi:type="dcterms:W3CDTF">2012-12-24T19:10:05Z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