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3" r:id="rId2"/>
    <p:sldId id="404" r:id="rId3"/>
    <p:sldId id="40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828A4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3" d="100"/>
          <a:sy n="113" d="100"/>
        </p:scale>
        <p:origin x="-3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8F5D8AA-AF7F-4B78-8165-EC3746EF5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20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CC711-5B96-41A3-A9D2-BDCAA4EC8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FBC7E-71FA-4094-90A5-EA0AD81C0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9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D7190-94B7-473C-90CD-9D5967564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6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B6698-0FFA-4249-8001-5581D9F88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2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EC3D1-A031-44D3-99AB-81CCC6651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3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ABBF0-AF82-437B-8261-BF5936182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1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9C405-5BFB-4050-A95C-2A05B8D9E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7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E2FF4-752B-43C8-A98D-C8C161B32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5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96B82-480C-4E82-B787-4B55CA7F5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5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CD647-D8D0-431D-A503-E04F41F05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2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EF162-CD1C-412A-B7D9-0AD7C915A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1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B72EE6-051C-4B48-BC96-D1DAF3F97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7"/>
          <p:cNvSpPr>
            <a:spLocks noChangeArrowheads="1"/>
          </p:cNvSpPr>
          <p:nvPr/>
        </p:nvSpPr>
        <p:spPr bwMode="auto">
          <a:xfrm>
            <a:off x="-38100" y="3943350"/>
            <a:ext cx="9163050" cy="1695450"/>
          </a:xfrm>
          <a:prstGeom prst="rect">
            <a:avLst/>
          </a:prstGeom>
          <a:solidFill>
            <a:srgbClr val="2828A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56"/>
          <p:cNvSpPr>
            <a:spLocks noChangeArrowheads="1"/>
          </p:cNvSpPr>
          <p:nvPr/>
        </p:nvSpPr>
        <p:spPr bwMode="auto">
          <a:xfrm>
            <a:off x="-28575" y="2305050"/>
            <a:ext cx="9153525" cy="1638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-28575" y="733425"/>
            <a:ext cx="9153525" cy="15716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9050" y="11906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 the deer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panteth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the water so my soul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longeth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after thee 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19050" y="1905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hearts desire And I long to worship Thee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28575" y="2771775"/>
            <a:ext cx="91535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strength my shield ,    to You     alone may my spirit  yield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-28575" y="3543300"/>
            <a:ext cx="91535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  alone are my hearts   desire  and   I   long   to   worship    Thee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-19050" y="88582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752475" y="885825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981200" y="88582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2905125" y="866775"/>
            <a:ext cx="771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4443413" y="885825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772150" y="88582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6305550" y="86677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-19050" y="159067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566738" y="1590675"/>
            <a:ext cx="695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1981200" y="1590675"/>
            <a:ext cx="742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2819400" y="1581150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4152900" y="1590675"/>
            <a:ext cx="33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4962525" y="158115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5905500" y="159067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-19050" y="240982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076450" y="2419350"/>
            <a:ext cx="3841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3446463" y="2400300"/>
            <a:ext cx="3841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4443413" y="2419350"/>
            <a:ext cx="719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20" name="Text Box 28"/>
          <p:cNvSpPr txBox="1">
            <a:spLocks noChangeArrowheads="1"/>
          </p:cNvSpPr>
          <p:nvPr/>
        </p:nvSpPr>
        <p:spPr bwMode="auto">
          <a:xfrm>
            <a:off x="5305425" y="2419350"/>
            <a:ext cx="9620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Dm7/C</a:t>
            </a:r>
          </a:p>
        </p:txBody>
      </p:sp>
      <p:sp>
        <p:nvSpPr>
          <p:cNvPr id="1672221" name="Text Box 29"/>
          <p:cNvSpPr txBox="1">
            <a:spLocks noChangeArrowheads="1"/>
          </p:cNvSpPr>
          <p:nvPr/>
        </p:nvSpPr>
        <p:spPr bwMode="auto">
          <a:xfrm>
            <a:off x="6991350" y="2419350"/>
            <a:ext cx="3841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22" name="Text Box 30"/>
          <p:cNvSpPr txBox="1">
            <a:spLocks noChangeArrowheads="1"/>
          </p:cNvSpPr>
          <p:nvPr/>
        </p:nvSpPr>
        <p:spPr bwMode="auto">
          <a:xfrm>
            <a:off x="7750175" y="2419350"/>
            <a:ext cx="3841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672223" name="Text Box 31"/>
          <p:cNvSpPr txBox="1">
            <a:spLocks noChangeArrowheads="1"/>
          </p:cNvSpPr>
          <p:nvPr/>
        </p:nvSpPr>
        <p:spPr bwMode="auto">
          <a:xfrm>
            <a:off x="-38100" y="3181350"/>
            <a:ext cx="3730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24" name="Text Box 32"/>
          <p:cNvSpPr txBox="1">
            <a:spLocks noChangeArrowheads="1"/>
          </p:cNvSpPr>
          <p:nvPr/>
        </p:nvSpPr>
        <p:spPr bwMode="auto">
          <a:xfrm>
            <a:off x="642938" y="3200400"/>
            <a:ext cx="676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25" name="Text Box 33"/>
          <p:cNvSpPr txBox="1">
            <a:spLocks noChangeArrowheads="1"/>
          </p:cNvSpPr>
          <p:nvPr/>
        </p:nvSpPr>
        <p:spPr bwMode="auto">
          <a:xfrm>
            <a:off x="2032000" y="3209925"/>
            <a:ext cx="7207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26" name="Text Box 34"/>
          <p:cNvSpPr txBox="1">
            <a:spLocks noChangeArrowheads="1"/>
          </p:cNvSpPr>
          <p:nvPr/>
        </p:nvSpPr>
        <p:spPr bwMode="auto">
          <a:xfrm>
            <a:off x="2932113" y="3200400"/>
            <a:ext cx="7445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27" name="Text Box 35"/>
          <p:cNvSpPr txBox="1">
            <a:spLocks noChangeArrowheads="1"/>
          </p:cNvSpPr>
          <p:nvPr/>
        </p:nvSpPr>
        <p:spPr bwMode="auto">
          <a:xfrm>
            <a:off x="4705350" y="3171825"/>
            <a:ext cx="3730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28" name="Text Box 36"/>
          <p:cNvSpPr txBox="1">
            <a:spLocks noChangeArrowheads="1"/>
          </p:cNvSpPr>
          <p:nvPr/>
        </p:nvSpPr>
        <p:spPr bwMode="auto">
          <a:xfrm>
            <a:off x="5786438" y="3209925"/>
            <a:ext cx="3730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29" name="Text Box 37"/>
          <p:cNvSpPr txBox="1">
            <a:spLocks noChangeArrowheads="1"/>
          </p:cNvSpPr>
          <p:nvPr/>
        </p:nvSpPr>
        <p:spPr bwMode="auto">
          <a:xfrm>
            <a:off x="6953250" y="3171825"/>
            <a:ext cx="3730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9050" y="44100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my friend and You are my Brother even though You are the King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-19050" y="51244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want You more than gold and silver so much more than anything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-19050" y="410527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262063" y="4076700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771775" y="4067175"/>
            <a:ext cx="7604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3781425" y="4076700"/>
            <a:ext cx="771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5195888" y="40767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6572250" y="4076700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7375525" y="407670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-19050" y="481012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42938" y="4810125"/>
            <a:ext cx="695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>
            <a:off x="2362200" y="4810125"/>
            <a:ext cx="742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3429000" y="4810125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51" name="Text Box 21"/>
          <p:cNvSpPr txBox="1">
            <a:spLocks noChangeArrowheads="1"/>
          </p:cNvSpPr>
          <p:nvPr/>
        </p:nvSpPr>
        <p:spPr bwMode="auto">
          <a:xfrm>
            <a:off x="5119688" y="4810125"/>
            <a:ext cx="338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2" name="Text Box 22"/>
          <p:cNvSpPr txBox="1">
            <a:spLocks noChangeArrowheads="1"/>
          </p:cNvSpPr>
          <p:nvPr/>
        </p:nvSpPr>
        <p:spPr bwMode="auto">
          <a:xfrm>
            <a:off x="6216650" y="480060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3" name="Text Box 23"/>
          <p:cNvSpPr txBox="1">
            <a:spLocks noChangeArrowheads="1"/>
          </p:cNvSpPr>
          <p:nvPr/>
        </p:nvSpPr>
        <p:spPr bwMode="auto">
          <a:xfrm>
            <a:off x="6726238" y="480060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3" name="Text Box 10"/>
          <p:cNvSpPr txBox="1">
            <a:spLocks noChangeArrowheads="1"/>
          </p:cNvSpPr>
          <p:nvPr/>
        </p:nvSpPr>
        <p:spPr bwMode="auto">
          <a:xfrm>
            <a:off x="106363" y="152400"/>
            <a:ext cx="17224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 The Deer</a:t>
            </a: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06363" y="152400"/>
            <a:ext cx="17224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 The Deer</a:t>
            </a: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787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06363" y="152400"/>
            <a:ext cx="17224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 The Deer</a:t>
            </a:r>
            <a:endParaRPr lang="en-US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59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13042</TotalTime>
  <Words>130</Words>
  <Application>Microsoft Office PowerPoint</Application>
  <PresentationFormat>On-screen Show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442</cp:revision>
  <dcterms:created xsi:type="dcterms:W3CDTF">2000-04-06T22:37:36Z</dcterms:created>
  <dcterms:modified xsi:type="dcterms:W3CDTF">2012-12-24T19:13:04Z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