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5" r:id="rId2"/>
    <p:sldId id="1216" r:id="rId3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54" d="100"/>
          <a:sy n="154" d="100"/>
        </p:scale>
        <p:origin x="-432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575AF4A5-728C-497F-B19A-EEDBB3D4B3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10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198BC-262C-4E20-B40F-139947A17A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0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FE8BA-E1D0-4F3F-A9AE-0B672788FE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6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D9471-BDED-4B9A-9E65-7EFC70267B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0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E4BA9-B9FD-46F3-A288-F0986F2A67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1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81F2B-7AE5-4BF4-AF14-67579D9A43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2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611A6-DDFD-4B9E-AFB9-37A757DC18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1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60416-6F7B-4474-95EE-E11B49FFB2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1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9B4C8-A730-4ADB-A6AB-EC51D2F656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F8104-C560-44D8-BE71-203997286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0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3A5E0-9F81-4E64-B17E-F0BD6E7AD4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374D9-9757-4DAC-80E5-E92ACF803D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6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5A84D30C-4991-47D1-B18A-24AE4B9E3FB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814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Anointing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fall on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16079" y="193621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power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8503" y="31813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Anointing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fall on me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10562" y="5905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Anointing fall on me . . .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10562" y="25717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Holy Ghost fall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24260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Touch my hands, 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0" y="138560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 my life Lord, every part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3144" y="214400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power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4567" y="336680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Anointing fall on me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1345" y="275720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Holy Ghost fall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me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8728" y="80186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mouth and my heart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86950</TotalTime>
  <Words>60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2012-12-31T17:39:02Z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