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1215" r:id="rId2"/>
    <p:sldId id="1216" r:id="rId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813" autoAdjust="0"/>
    <p:restoredTop sz="94550" autoAdjust="0"/>
  </p:normalViewPr>
  <p:slideViewPr>
    <p:cSldViewPr>
      <p:cViewPr varScale="1">
        <p:scale>
          <a:sx n="114" d="100"/>
          <a:sy n="114" d="100"/>
        </p:scale>
        <p:origin x="-15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575AF4A5-728C-497F-B19A-EEDBB3D4B3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106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6198BC-262C-4E20-B40F-139947A17A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06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FE8BA-E1D0-4F3F-A9AE-0B672788FE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864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4D9471-BDED-4B9A-9E65-7EFC70267B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08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2E4BA9-B9FD-46F3-A288-F0986F2A67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219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281F2B-7AE5-4BF4-AF14-67579D9A43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26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611A6-DDFD-4B9E-AFB9-37A757DC18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71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060416-6F7B-4474-95EE-E11B49FFB2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21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79B4C8-A730-4ADB-A6AB-EC51D2F656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F8104-C560-44D8-BE71-2039972868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409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3A5E0-9F81-4E64-B17E-F0BD6E7AD4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71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374D9-9757-4DAC-80E5-E92ACF803D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68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5A84D30C-4991-47D1-B18A-24AE4B9E3FB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14681" y="147362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Anointing 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fall on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 . . .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22098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the power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16079" y="3429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Anointing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fall on me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Anointing fall on me . . . 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6079" y="277955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Holy Ghost fall 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on 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16778" y="990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Touch my hands, </a:t>
            </a: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16778" y="199338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Fill my life Lord, every part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-8389" y="2667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the power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-8389" y="38862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Anointing fall on me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-8389" y="320295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Holy Ghost fall 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on me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4077" y="147361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 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mouth and my heart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86945</TotalTime>
  <Words>60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532</cp:revision>
  <dcterms:created xsi:type="dcterms:W3CDTF">2000-04-04T23:34:29Z</dcterms:created>
  <dcterms:modified xsi:type="dcterms:W3CDTF">2011-10-01T00:41:25Z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