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6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13" autoAdjust="0"/>
    <p:restoredTop sz="94550" autoAdjust="0"/>
  </p:normalViewPr>
  <p:slideViewPr>
    <p:cSldViewPr>
      <p:cViewPr varScale="1">
        <p:scale>
          <a:sx n="114" d="100"/>
          <a:sy n="114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575AF4A5-728C-497F-B19A-EEDBB3D4B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98BC-262C-4E20-B40F-139947A17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E8BA-E1D0-4F3F-A9AE-0B672788F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6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9471-BDED-4B9A-9E65-7EFC70267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4BA9-B9FD-46F3-A288-F0986F2A6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1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81F2B-7AE5-4BF4-AF14-67579D9A4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11A6-DDFD-4B9E-AFB9-37A757DC1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0416-6F7B-4474-95EE-E11B49FFB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9B4C8-A730-4ADB-A6AB-EC51D2F656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F8104-C560-44D8-BE71-203997286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A5E0-9F81-4E64-B17E-F0BD6E7AD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374D9-9757-4DAC-80E5-E92ACF803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A84D30C-4991-47D1-B18A-24AE4B9E3F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4681" y="147362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Anointing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fall on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209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6079" y="3429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Anointing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fall on 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Anointing fall on me . . .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079" y="277955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 fall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16778" y="990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my hands, 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16778" y="199338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my life Lord, every part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8389" y="2667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8389" y="3886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Anointing fall on me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-8389" y="32029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 fall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me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4077" y="147361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mouth and my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60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2011-10-01T00:41:25Z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