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228" r:id="rId2"/>
    <p:sldId id="1218" r:id="rId3"/>
    <p:sldId id="1220" r:id="rId4"/>
    <p:sldId id="1219" r:id="rId5"/>
    <p:sldId id="1221" r:id="rId6"/>
    <p:sldId id="1224" r:id="rId7"/>
    <p:sldId id="1225" r:id="rId8"/>
    <p:sldId id="1226" r:id="rId9"/>
    <p:sldId id="1227" r:id="rId10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54" d="100"/>
          <a:sy n="154" d="100"/>
        </p:scale>
        <p:origin x="-38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575AF4A5-728C-497F-B19A-EEDBB3D4B3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0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198BC-262C-4E20-B40F-139947A17A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0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FE8BA-E1D0-4F3F-A9AE-0B672788FE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6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D9471-BDED-4B9A-9E65-7EFC70267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0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E4BA9-B9FD-46F3-A288-F0986F2A6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1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81F2B-7AE5-4BF4-AF14-67579D9A43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2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611A6-DDFD-4B9E-AFB9-37A757DC18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60416-6F7B-4474-95EE-E11B49FFB2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1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9B4C8-A730-4ADB-A6AB-EC51D2F656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F8104-C560-44D8-BE71-203997286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3A5E0-9F81-4E64-B17E-F0BD6E7AD4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374D9-9757-4DAC-80E5-E92ACF803D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5A84D30C-4991-47D1-B18A-24AE4B9E3FB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10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3716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Anointing fall on me . . .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0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8001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Power of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5049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Holy Ghost fall on me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6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3716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Anointing fall on me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3716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Touch my hands,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0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3716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mouth and my heart…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3716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my life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229" y="21145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every part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6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371601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</a:t>
            </a:r>
            <a:endParaRPr lang="en-US" sz="8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1907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POWER!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38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6200" y="1200151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power of</a:t>
            </a:r>
            <a:endParaRPr lang="en-US" sz="8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229" y="21907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Holy Ghost!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91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86964</TotalTime>
  <Words>54</Words>
  <Application>Microsoft Office PowerPoint</Application>
  <PresentationFormat>On-screen Show (16:9)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2012-12-31T17:41:17Z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