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409" r:id="rId3"/>
    <p:sldId id="411" r:id="rId4"/>
    <p:sldId id="420" r:id="rId5"/>
    <p:sldId id="410" r:id="rId6"/>
    <p:sldId id="421" r:id="rId7"/>
    <p:sldId id="422" r:id="rId8"/>
    <p:sldId id="414" r:id="rId9"/>
    <p:sldId id="417" r:id="rId10"/>
    <p:sldId id="412" r:id="rId11"/>
    <p:sldId id="415" r:id="rId12"/>
    <p:sldId id="418" r:id="rId13"/>
    <p:sldId id="419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2187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5" autoAdjust="0"/>
    <p:restoredTop sz="94660"/>
  </p:normalViewPr>
  <p:slideViewPr>
    <p:cSldViewPr>
      <p:cViewPr>
        <p:scale>
          <a:sx n="99" d="100"/>
          <a:sy n="99" d="100"/>
        </p:scale>
        <p:origin x="-1542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3D5671-A613-4629-930F-727744D16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21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1CC90-2EBA-4E2D-A23E-0ED053B91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8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5E7B7-8C08-4BB6-A1C0-E0995ED00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1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69F53-B66C-4AFA-A5B6-31DE4089F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07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03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050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780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10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925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527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43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0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20813-DA17-48F2-8798-A3584D6E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740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5461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955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64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E781-0A58-4D2C-A1E6-AF77091B1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8C78B-D5E7-4650-9C6E-128513D96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6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53A9E-5928-4DA4-82C5-D59C5ABC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5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C730F-3E1D-49F7-A0DE-957443EC2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2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BB3F7-5BAB-4B5A-BC16-77CFBE6E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1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C295C-3ED3-43CE-AF49-6BD33FE71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6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36567-9376-4C89-BEB0-DA2CE58C2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2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9B72D83-8585-4185-97A1-FE5A72A75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11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schurch.org/mu_songs/ppt_helper/19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dev.agodsendtech.com/mu_chords/quickimages/0/Ab/7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dev.agodsendtech.com/mu_chords/quickimages/0/G/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E/5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B/19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9/" TargetMode="External"/><Relationship Id="rId3" Type="http://schemas.openxmlformats.org/officeDocument/2006/relationships/hyperlink" Target="http://dev.agodsendtech.com/mu_chords/quickimages/0/C/1/" TargetMode="External"/><Relationship Id="rId7" Type="http://schemas.openxmlformats.org/officeDocument/2006/relationships/hyperlink" Target="http://dev.agodsendtech.com/mu_chords/quickimages/0/G/1/" TargetMode="External"/><Relationship Id="rId12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G/1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51/" TargetMode="External"/><Relationship Id="rId11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C/51/" TargetMode="External"/><Relationship Id="rId10" Type="http://schemas.openxmlformats.org/officeDocument/2006/relationships/hyperlink" Target="http://dev.agodsendtech.com/mu_chords/quickimages/0/F" TargetMode="External"/><Relationship Id="rId4" Type="http://schemas.openxmlformats.org/officeDocument/2006/relationships/hyperlink" Target="http://dev.agodsendtech.com/mu_chords/quickimages/0/D/51/" TargetMode="External"/><Relationship Id="rId9" Type="http://schemas.openxmlformats.org/officeDocument/2006/relationships/hyperlink" Target="http://dev.agodsendtech.com/mu_chords/quickimages/0/B/19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9/" TargetMode="External"/><Relationship Id="rId13" Type="http://schemas.openxmlformats.org/officeDocument/2006/relationships/hyperlink" Target="http://dev.agodsendtech.com/mu_chords/quickimages/0/C/5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E/51/" TargetMode="External"/><Relationship Id="rId12" Type="http://schemas.openxmlformats.org/officeDocument/2006/relationships/hyperlink" Target="http://dev.agodsendtech.com/mu_chords/quickimages/0/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/51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C/1/" TargetMode="External"/><Relationship Id="rId10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G/10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9/" TargetMode="External"/><Relationship Id="rId13" Type="http://schemas.openxmlformats.org/officeDocument/2006/relationships/hyperlink" Target="http://dev.agodsendtech.com/mu_chords/quickimages/0/C/5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E/51/" TargetMode="External"/><Relationship Id="rId12" Type="http://schemas.openxmlformats.org/officeDocument/2006/relationships/hyperlink" Target="http://dev.agodsendtech.com/mu_chords/quickimages/0/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/51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C/1/" TargetMode="External"/><Relationship Id="rId10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G/10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13" Type="http://schemas.openxmlformats.org/officeDocument/2006/relationships/hyperlink" Target="http://dev.agodsendtech.com/mu_chords/quickimages/0/A/1/" TargetMode="External"/><Relationship Id="rId3" Type="http://schemas.openxmlformats.org/officeDocument/2006/relationships/hyperlink" Target="http://dev.agodsendtech.com/mu_chords/quickimages/0/C/1/" TargetMode="External"/><Relationship Id="rId7" Type="http://schemas.openxmlformats.org/officeDocument/2006/relationships/hyperlink" Target="http://dev.agodsendtech.com/mu_chords/quickimages/0/G/1/" TargetMode="External"/><Relationship Id="rId12" Type="http://schemas.openxmlformats.org/officeDocument/2006/relationships/hyperlink" Target="http://dev.agodsendtech.com/mu_chords/quickimages/0/G/10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B/19/" TargetMode="External"/><Relationship Id="rId11" Type="http://schemas.openxmlformats.org/officeDocument/2006/relationships/hyperlink" Target="http://dev.agodsendtech.com/mu_chords/quickimages/0/C/51/" TargetMode="External"/><Relationship Id="rId5" Type="http://schemas.openxmlformats.org/officeDocument/2006/relationships/hyperlink" Target="http://dev.agodsendtech.com/mu_chords/quickimages/0/E/51/" TargetMode="External"/><Relationship Id="rId10" Type="http://schemas.openxmlformats.org/officeDocument/2006/relationships/hyperlink" Target="http://dev.agodsendtech.com/mu_chords/quickimages/0/F" TargetMode="External"/><Relationship Id="rId4" Type="http://schemas.openxmlformats.org/officeDocument/2006/relationships/hyperlink" Target="http://dev.agodsendtech.com/mu_chords/quickimages/0/D/51/" TargetMode="External"/><Relationship Id="rId9" Type="http://schemas.openxmlformats.org/officeDocument/2006/relationships/hyperlink" Target="http://dev.agodsendtech.com/mu_chords/quickimages/0/E/19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B/19/" TargetMode="External"/><Relationship Id="rId13" Type="http://schemas.openxmlformats.org/officeDocument/2006/relationships/hyperlink" Target="http://dev.agodsendtech.com/mu_chords/quickimages/0/C/51/" TargetMode="External"/><Relationship Id="rId3" Type="http://schemas.openxmlformats.org/officeDocument/2006/relationships/hyperlink" Target="http://dev.agodsendtech.com/mu_chords/quickimages/0/A/1/" TargetMode="External"/><Relationship Id="rId7" Type="http://schemas.openxmlformats.org/officeDocument/2006/relationships/hyperlink" Target="http://dev.agodsendtech.com/mu_chords/quickimages/0/E/51/" TargetMode="External"/><Relationship Id="rId12" Type="http://schemas.openxmlformats.org/officeDocument/2006/relationships/hyperlink" Target="http://dev.agodsendtech.com/mu_chords/quickimages/0/F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D/51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C/1/" TargetMode="External"/><Relationship Id="rId10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G/10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C/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B/19/" TargetMode="External"/><Relationship Id="rId5" Type="http://schemas.openxmlformats.org/officeDocument/2006/relationships/hyperlink" Target="http://dev.agodsendtech.com/mu_chords/quickimages/0/E/51/" TargetMode="External"/><Relationship Id="rId10" Type="http://schemas.openxmlformats.org/officeDocument/2006/relationships/hyperlink" Target="http://dev.agodsendtech.com/mu_chords/quickimages/0/G/10/" TargetMode="External"/><Relationship Id="rId4" Type="http://schemas.openxmlformats.org/officeDocument/2006/relationships/hyperlink" Target="http://dev.agodsendtech.com/mu_chords/quickimages/0/D/51/" TargetMode="External"/><Relationship Id="rId9" Type="http://schemas.openxmlformats.org/officeDocument/2006/relationships/hyperlink" Target="http://dev.agodsendtech.com/mu_chords/quickimages/0/C/51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1/" TargetMode="External"/><Relationship Id="rId3" Type="http://schemas.openxmlformats.org/officeDocument/2006/relationships/hyperlink" Target="http://dev.agodsendtech.com/mu_chords/quickimages/0/C/1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B/19/" TargetMode="External"/><Relationship Id="rId5" Type="http://schemas.openxmlformats.org/officeDocument/2006/relationships/hyperlink" Target="http://dev.agodsendtech.com/mu_chords/quickimages/0/E/51/" TargetMode="External"/><Relationship Id="rId10" Type="http://schemas.openxmlformats.org/officeDocument/2006/relationships/hyperlink" Target="http://dev.agodsendtech.com/mu_chords/quickimages/0/G/10/" TargetMode="External"/><Relationship Id="rId4" Type="http://schemas.openxmlformats.org/officeDocument/2006/relationships/hyperlink" Target="http://dev.agodsendtech.com/mu_chords/quickimages/0/D/51/" TargetMode="External"/><Relationship Id="rId9" Type="http://schemas.openxmlformats.org/officeDocument/2006/relationships/hyperlink" Target="http://dev.agodsendtech.com/mu_chords/quickimages/0/C/5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dev.agodsendtech.com/mu_chords/quickimages/0/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dev.agodsendtech.com/mu_chords/quickimages/0/G/1/" TargetMode="External"/><Relationship Id="rId4" Type="http://schemas.openxmlformats.org/officeDocument/2006/relationships/hyperlink" Target="http://dev.agodsendtech.com/mu_chords/quickimages/0/D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Song ID: </a:t>
            </a:r>
            <a:r>
              <a:rPr lang="en-US" sz="20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0192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9233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5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Anointing Fall On Me</a:t>
            </a:r>
            <a:endParaRPr lang="en-US" sz="5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279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2124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Groove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2083749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Ho—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Ghost     the Ho—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Ghost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253" y="1800414"/>
            <a:ext cx="74917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32051" y="1785619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48566" y="1800414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19400" y="1785298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03824" y="1794672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20339" y="1809467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091173" y="1794351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62615" y="1812137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1449" y="331923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Ho—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Ghost     the Ho—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Ghost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9702" y="3035898"/>
            <a:ext cx="74917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973500" y="3021103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57400" y="3035898"/>
            <a:ext cx="602641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60849" y="3020782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354180" y="3033205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D/E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91173" y="3048000"/>
            <a:ext cx="602641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895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20574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Anointing fall on me.</a:t>
            </a:r>
          </a:p>
        </p:txBody>
      </p:sp>
      <p:sp>
        <p:nvSpPr>
          <p:cNvPr id="12" name="Text Box 16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75033" y="1764730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3870" y="1764730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80642" y="1723515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33192" y="1764730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357" y="320969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Anointing fall on me.</a:t>
            </a:r>
          </a:p>
        </p:txBody>
      </p:sp>
      <p:sp>
        <p:nvSpPr>
          <p:cNvPr id="23" name="Text Box 16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80390" y="2917024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429227" y="2917024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685999" y="2875809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3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038549" y="2917024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890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2453173"/>
            <a:ext cx="9144000" cy="3358694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-55138"/>
            <a:ext cx="9144000" cy="2544913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A----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nointing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on me,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A--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nointing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on me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100491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Ghost fall on me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--ting    fall on 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me.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29608" y="271437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Touch my hands, my mouth and my heart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359047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Fill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life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Lord…   every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-17251" y="44196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Ghost fall on me</a:t>
            </a:r>
          </a:p>
        </p:txBody>
      </p:sp>
      <p:sp>
        <p:nvSpPr>
          <p:cNvPr id="1672203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43821"/>
            <a:ext cx="8382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6818" y="835641"/>
            <a:ext cx="684708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2206" name="Text Box 1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1566" y="779454"/>
            <a:ext cx="9144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1672207" name="Text Box 1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32106" y="781980"/>
            <a:ext cx="534987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1672208" name="Text Box 1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53579" y="1630908"/>
            <a:ext cx="5334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11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38017" y="-57395"/>
            <a:ext cx="6450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87108" y="-55138"/>
            <a:ext cx="66089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680004" y="-43821"/>
            <a:ext cx="60599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929045" y="-46078"/>
            <a:ext cx="735547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749517" y="-55138"/>
            <a:ext cx="648855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A/G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906625" y="-57395"/>
            <a:ext cx="76041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230597" y="-46895"/>
            <a:ext cx="60854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423979" y="-43821"/>
            <a:ext cx="701303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23979" y="779454"/>
            <a:ext cx="814675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97135" y="1630908"/>
            <a:ext cx="72469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38604" y="1630908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3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587776" y="1657952"/>
            <a:ext cx="4953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11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77139" y="2545099"/>
            <a:ext cx="7620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19064" y="2484817"/>
            <a:ext cx="76041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859569" y="2484817"/>
            <a:ext cx="72469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17832" y="2453173"/>
            <a:ext cx="811213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14993" y="3322930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52400" y="3277813"/>
            <a:ext cx="6096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A/G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419600" y="3322930"/>
            <a:ext cx="76041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230157" y="3277813"/>
            <a:ext cx="629211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947973" y="3288474"/>
            <a:ext cx="6912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8294" y="4181199"/>
            <a:ext cx="561275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64" name="Text Box 1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37244" y="4181199"/>
            <a:ext cx="789353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65" name="Text Box 1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86029" y="4189451"/>
            <a:ext cx="534987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66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49429" y="4185325"/>
            <a:ext cx="816928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" name="Text Box 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344118" y="-55138"/>
            <a:ext cx="3429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74" name="Text Box 11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38014" y="-57395"/>
            <a:ext cx="6450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20697" y="522709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--ting    fall on 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me.</a:t>
            </a:r>
          </a:p>
        </p:txBody>
      </p:sp>
      <p:sp>
        <p:nvSpPr>
          <p:cNvPr id="71" name="Text Box 1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74276" y="4953000"/>
            <a:ext cx="5334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17832" y="4953000"/>
            <a:ext cx="72469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59301" y="4953000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" name="Text Box 3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08473" y="4980044"/>
            <a:ext cx="4953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9609" y="5811867"/>
            <a:ext cx="9143999" cy="8382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-3560" y="6140921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Let the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---`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Let the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--`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83569" y="5958950"/>
            <a:ext cx="57095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0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05586" y="5971644"/>
            <a:ext cx="57095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1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40239" y="5925922"/>
            <a:ext cx="3498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26040" y="5925922"/>
            <a:ext cx="3498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6011" y="5971279"/>
            <a:ext cx="579501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4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95523" y="5958950"/>
            <a:ext cx="55952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5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2739" y="5811867"/>
            <a:ext cx="9144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Vamp</a:t>
            </a:r>
            <a:endParaRPr lang="en-US" sz="1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40440" y="5925922"/>
            <a:ext cx="3498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526241" y="5925922"/>
            <a:ext cx="3498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950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55755" y="2408148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27354" y="359177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Ghost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-41127" y="560407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Anointing fall on me.</a:t>
            </a:r>
          </a:p>
        </p:txBody>
      </p:sp>
      <p:sp>
        <p:nvSpPr>
          <p:cNvPr id="14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86099" y="1376159"/>
            <a:ext cx="97453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3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29690" y="3332170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" name="Text Box 1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48960" y="3310801"/>
            <a:ext cx="914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17" name="Text Box 1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33906" y="5311403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82743" y="5311403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639515" y="5270188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3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992065" y="5311403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30870" y="267681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A--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----ting 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 me-----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320419" y="2414277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74836" y="2380196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A/G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1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634682" y="2396170"/>
            <a:ext cx="7604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11636" y="2414277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04348" y="2380196"/>
            <a:ext cx="8112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58517" y="1404111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-28108" y="167277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A--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----ting 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 me-----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323181" y="1410240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1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637444" y="1392133"/>
            <a:ext cx="7604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14398" y="1410240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07110" y="1376159"/>
            <a:ext cx="8112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-27354" y="460324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me</a:t>
            </a:r>
          </a:p>
        </p:txBody>
      </p:sp>
      <p:sp>
        <p:nvSpPr>
          <p:cNvPr id="34" name="Text Box 15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856652" y="4293451"/>
            <a:ext cx="53498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36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78683" y="4293451"/>
            <a:ext cx="990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55755" y="2408148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27354" y="359177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Ghost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-41127" y="560407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Anointing fall on me.</a:t>
            </a:r>
          </a:p>
        </p:txBody>
      </p:sp>
      <p:sp>
        <p:nvSpPr>
          <p:cNvPr id="14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86099" y="1376159"/>
            <a:ext cx="97453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3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29690" y="3332170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" name="Text Box 1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48960" y="3310801"/>
            <a:ext cx="914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17" name="Text Box 1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33906" y="5311403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82743" y="5311403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639515" y="5270188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3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992065" y="5311403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30870" y="267681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A--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----ting 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 me-----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320419" y="2414277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74836" y="2380196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A/G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1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634682" y="2396170"/>
            <a:ext cx="7604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11636" y="2414277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04348" y="2380196"/>
            <a:ext cx="8112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58517" y="1404111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-28108" y="167277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A--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----ting 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 me-----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323181" y="1410240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1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637444" y="1392133"/>
            <a:ext cx="7604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14398" y="1410240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07110" y="1376159"/>
            <a:ext cx="8112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-27354" y="460324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me</a:t>
            </a:r>
          </a:p>
        </p:txBody>
      </p:sp>
      <p:sp>
        <p:nvSpPr>
          <p:cNvPr id="34" name="Text Box 15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856652" y="4293451"/>
            <a:ext cx="53498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36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78683" y="4293451"/>
            <a:ext cx="990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31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7501" y="685800"/>
            <a:ext cx="9160867" cy="6238425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25231" y="0"/>
            <a:ext cx="3040952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00"/>
                </a:solidFill>
              </a:rPr>
              <a:t>Verse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1392" y="408817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Ghost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7619" y="610047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Anointing fall on me.</a:t>
            </a:r>
          </a:p>
        </p:txBody>
      </p:sp>
      <p:sp>
        <p:nvSpPr>
          <p:cNvPr id="1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88436" y="3828570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4" name="Text Box 1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507706" y="3807201"/>
            <a:ext cx="914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15" name="Text Box 16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92652" y="5807803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41489" y="5807803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98261" y="5766588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3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50811" y="5807803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4223" y="205267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 mouth  and  my  heart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01405" y="1718614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935184" y="1784014"/>
            <a:ext cx="7604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26985" y="1048639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Touch  my  hands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18146" y="752025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764875" y="754288"/>
            <a:ext cx="8112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1392" y="509964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me</a:t>
            </a:r>
          </a:p>
        </p:txBody>
      </p:sp>
      <p:sp>
        <p:nvSpPr>
          <p:cNvPr id="26" name="Text Box 15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915398" y="4789851"/>
            <a:ext cx="53498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27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437429" y="4789851"/>
            <a:ext cx="990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11860" y="305689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Fill my life Lord every part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802031" y="2794362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941192" y="2776255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A/G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437824" y="2794362"/>
            <a:ext cx="7604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395443" y="2761947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779392" y="2773924"/>
            <a:ext cx="8112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956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3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55755" y="2408148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27354" y="359177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Ghost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-41127" y="560407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Anointing fall on me.</a:t>
            </a:r>
          </a:p>
        </p:txBody>
      </p:sp>
      <p:sp>
        <p:nvSpPr>
          <p:cNvPr id="14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86099" y="1376159"/>
            <a:ext cx="97453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3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29690" y="3332170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" name="Text Box 14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48960" y="3310801"/>
            <a:ext cx="914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17" name="Text Box 16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33906" y="5311403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82743" y="5311403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639515" y="5270188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3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992065" y="5311403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30870" y="267681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A--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----ting 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 me-----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320419" y="2414277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174836" y="2380196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A/G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11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634682" y="2396170"/>
            <a:ext cx="7604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11636" y="2414277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04348" y="2380196"/>
            <a:ext cx="8112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258517" y="1404111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-28108" y="167277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A--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----ting 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on  me-----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323181" y="1410240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1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637444" y="1392133"/>
            <a:ext cx="76041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14398" y="1410240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1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07110" y="1376159"/>
            <a:ext cx="8112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-27354" y="460324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me</a:t>
            </a:r>
          </a:p>
        </p:txBody>
      </p:sp>
      <p:sp>
        <p:nvSpPr>
          <p:cNvPr id="34" name="Text Box 15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4856652" y="4293451"/>
            <a:ext cx="53498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36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78683" y="4293451"/>
            <a:ext cx="990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723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2152" y="1838491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Ghost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-25925" y="3850788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Anointing fall on me.</a:t>
            </a:r>
          </a:p>
        </p:txBody>
      </p:sp>
      <p:sp>
        <p:nvSpPr>
          <p:cNvPr id="1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44892" y="1578885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4" name="Text Box 1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64162" y="1557516"/>
            <a:ext cx="914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15" name="Text Box 16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49108" y="3558118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97945" y="3558118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54717" y="3516903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3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07267" y="3558118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-12152" y="284995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me</a:t>
            </a:r>
          </a:p>
        </p:txBody>
      </p:sp>
      <p:sp>
        <p:nvSpPr>
          <p:cNvPr id="26" name="Text Box 15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871854" y="2540166"/>
            <a:ext cx="53498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27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393885" y="2540166"/>
            <a:ext cx="990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-25925" y="509327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me…….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 Box 3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07267" y="4800600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000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-12152" y="1838491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Ghost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-25925" y="3850788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Anointing fall on me.</a:t>
            </a:r>
          </a:p>
        </p:txBody>
      </p:sp>
      <p:sp>
        <p:nvSpPr>
          <p:cNvPr id="1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44892" y="1578885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4" name="Text Box 1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464162" y="1557516"/>
            <a:ext cx="914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15" name="Text Box 16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49108" y="3558118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97945" y="3558118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54717" y="3516903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4" name="Text Box 3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07267" y="3558118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-12152" y="284995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me</a:t>
            </a:r>
          </a:p>
        </p:txBody>
      </p:sp>
      <p:sp>
        <p:nvSpPr>
          <p:cNvPr id="26" name="Text Box 15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871854" y="2540166"/>
            <a:ext cx="534987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27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393885" y="2540166"/>
            <a:ext cx="9906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0418" y="505269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Anointing fall on me.</a:t>
            </a:r>
          </a:p>
        </p:txBody>
      </p:sp>
      <p:sp>
        <p:nvSpPr>
          <p:cNvPr id="18" name="Text Box 16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85451" y="4760024"/>
            <a:ext cx="5334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1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34288" y="4760024"/>
            <a:ext cx="72469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91060" y="4718809"/>
            <a:ext cx="6858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3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43610" y="4760024"/>
            <a:ext cx="495300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6587" y="1829247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97987" y="1606377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6587" y="2831526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22433" y="1606377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6587" y="3819492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po-wer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97987" y="3596622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6587" y="4763383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power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05328" y="2631471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65044" y="2631471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56423" y="1629192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27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80869" y="1614620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28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56423" y="2631471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871509" y="2631471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7787" y="3591589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1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383587" y="3591589"/>
            <a:ext cx="811213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30980" y="3591589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3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67853" y="3577017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34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6522" y="3572938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35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26661" y="4563328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965044" y="4563328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7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475194" y="4563328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29512" y="4563328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63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Groove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253" y="173993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Let the power of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80765" y="1539875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0" y="2785424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Ho—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Ghost     the Ho—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Ghost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253" y="2502089"/>
            <a:ext cx="74917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32051" y="2487294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" name="Text Box 13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48566" y="2502089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19400" y="2486973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203824" y="2496347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" name="Text Box 13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420339" y="2511142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91173" y="2496026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62615" y="2513812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-16390" y="374967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with the power of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256122" y="3549620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-24643" y="4795169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Ho—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Ghost     the Ho—</a:t>
            </a:r>
            <a:r>
              <a:rPr lang="en-US" sz="4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ly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Ghost 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-16390" y="4511834"/>
            <a:ext cx="749174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D/F#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907408" y="4497039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" name="Text Box 13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23923" y="4511834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794757" y="4496718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179181" y="4506092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" name="Text Box 13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395696" y="4520887"/>
            <a:ext cx="470026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66530" y="4505771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Text Box 13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37972" y="4523557"/>
            <a:ext cx="684708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D/G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710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3F3F3F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14039</TotalTime>
  <Words>537</Words>
  <Application>Microsoft Office PowerPoint</Application>
  <PresentationFormat>On-screen Show (4:3)</PresentationFormat>
  <Paragraphs>263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453</cp:revision>
  <dcterms:created xsi:type="dcterms:W3CDTF">2000-04-06T22:37:36Z</dcterms:created>
  <dcterms:modified xsi:type="dcterms:W3CDTF">2012-12-06T18:18:30Z</dcterms:modified>
</cp:coreProperties>
</file>