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403" r:id="rId2"/>
    <p:sldId id="404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3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13D5671-A613-4629-930F-727744D16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21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1CC90-2EBA-4E2D-A23E-0ED053B916A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3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5E7B7-8C08-4BB6-A1C0-E0995ED0029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202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F69F53-B66C-4AFA-A5B6-31DE4089FA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760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20813-DA17-48F2-8798-A3584D6ECC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12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E781-0A58-4D2C-A1E6-AF77091B16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71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8C78B-D5E7-4650-9C6E-128513D964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360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53A9E-5928-4DA4-82C5-D59C5ABC1E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796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C730F-3E1D-49F7-A0DE-957443EC21D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025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BB3F7-5BAB-4B5A-BC16-77CFBE6EE0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3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C295C-3ED3-43CE-AF49-6BD33FE714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897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36567-9376-4C89-BEB0-DA2CE58C24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8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9B72D83-8585-4185-97A1-FE5A72A753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4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E/19/" TargetMode="External"/><Relationship Id="rId3" Type="http://schemas.openxmlformats.org/officeDocument/2006/relationships/hyperlink" Target="http://dev.agodsendtech.com/mu_chords/quickimages/0/C/1/" TargetMode="External"/><Relationship Id="rId7" Type="http://schemas.openxmlformats.org/officeDocument/2006/relationships/hyperlink" Target="http://dev.agodsendtech.com/mu_chords/quickimages/0/G/1/" TargetMode="External"/><Relationship Id="rId12" Type="http://schemas.openxmlformats.org/officeDocument/2006/relationships/hyperlink" Target="http://dev.agodsendtech.com/mu_chords/quickimages/0/D/1/" TargetMode="External"/><Relationship Id="rId2" Type="http://schemas.openxmlformats.org/officeDocument/2006/relationships/hyperlink" Target="http://dev.agodsendtech.com/mu_chords/quickimages/0/G/10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E/51/" TargetMode="External"/><Relationship Id="rId11" Type="http://schemas.openxmlformats.org/officeDocument/2006/relationships/hyperlink" Target="http://dev.agodsendtech.com/mu_chords/quickimages/0/A/1/" TargetMode="External"/><Relationship Id="rId5" Type="http://schemas.openxmlformats.org/officeDocument/2006/relationships/hyperlink" Target="http://dev.agodsendtech.com/mu_chords/quickimages/0/C/51/" TargetMode="External"/><Relationship Id="rId10" Type="http://schemas.openxmlformats.org/officeDocument/2006/relationships/hyperlink" Target="http://dev.agodsendtech.com/mu_chords/quickimages/0/F" TargetMode="External"/><Relationship Id="rId4" Type="http://schemas.openxmlformats.org/officeDocument/2006/relationships/hyperlink" Target="http://dev.agodsendtech.com/mu_chords/quickimages/0/D/51/" TargetMode="External"/><Relationship Id="rId9" Type="http://schemas.openxmlformats.org/officeDocument/2006/relationships/hyperlink" Target="http://dev.agodsendtech.com/mu_chords/quickimages/0/B/19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0" y="2453173"/>
            <a:ext cx="9144000" cy="3358694"/>
          </a:xfrm>
          <a:prstGeom prst="rect">
            <a:avLst/>
          </a:prstGeom>
          <a:solidFill>
            <a:schemeClr val="accent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51" name="Rectangle 1"/>
          <p:cNvSpPr>
            <a:spLocks noChangeArrowheads="1"/>
          </p:cNvSpPr>
          <p:nvPr/>
        </p:nvSpPr>
        <p:spPr bwMode="auto">
          <a:xfrm>
            <a:off x="0" y="-55138"/>
            <a:ext cx="9144000" cy="2544913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A----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nointing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on me,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A--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nointing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 on me</a:t>
            </a:r>
            <a:endParaRPr lang="en-US" sz="3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1004918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Ghost fall on me</a:t>
            </a:r>
          </a:p>
        </p:txBody>
      </p:sp>
      <p:sp>
        <p:nvSpPr>
          <p:cNvPr id="1672197" name="Text Box 5"/>
          <p:cNvSpPr txBox="1">
            <a:spLocks noChangeArrowheads="1"/>
          </p:cNvSpPr>
          <p:nvPr/>
        </p:nvSpPr>
        <p:spPr bwMode="auto">
          <a:xfrm>
            <a:off x="0" y="19050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--ting    fall on 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me.</a:t>
            </a: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29608" y="271437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Touch my hands, my mouth and my heart</a:t>
            </a:r>
          </a:p>
        </p:txBody>
      </p:sp>
      <p:sp>
        <p:nvSpPr>
          <p:cNvPr id="1672199" name="Text Box 7"/>
          <p:cNvSpPr txBox="1">
            <a:spLocks noChangeArrowheads="1"/>
          </p:cNvSpPr>
          <p:nvPr/>
        </p:nvSpPr>
        <p:spPr bwMode="auto">
          <a:xfrm>
            <a:off x="0" y="3590476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Fill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my life 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Lord…   every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part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-17251" y="44196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Let the power of the Holy Ghost fall on me</a:t>
            </a:r>
          </a:p>
        </p:txBody>
      </p:sp>
      <p:sp>
        <p:nvSpPr>
          <p:cNvPr id="1672203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-43821"/>
            <a:ext cx="8382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72205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6818" y="835641"/>
            <a:ext cx="684708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1672206" name="Text Box 1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321566" y="779454"/>
            <a:ext cx="9144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1672207" name="Text Box 1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632106" y="781980"/>
            <a:ext cx="534987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1672208" name="Text Box 1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53579" y="1630908"/>
            <a:ext cx="5334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0" name="Text Box 11">
            <a:hlinkClick r:id="rId7"/>
          </p:cNvPr>
          <p:cNvSpPr txBox="1">
            <a:spLocks noChangeArrowheads="1"/>
          </p:cNvSpPr>
          <p:nvPr/>
        </p:nvSpPr>
        <p:spPr bwMode="auto">
          <a:xfrm>
            <a:off x="3438017" y="-57395"/>
            <a:ext cx="6450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1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387108" y="-55138"/>
            <a:ext cx="66089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2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680004" y="-43821"/>
            <a:ext cx="605996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3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929045" y="-46078"/>
            <a:ext cx="735547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5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749517" y="-55138"/>
            <a:ext cx="648855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A/G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6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6906625" y="-57395"/>
            <a:ext cx="76041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6230597" y="-46895"/>
            <a:ext cx="60854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423979" y="-43821"/>
            <a:ext cx="701303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9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23979" y="779454"/>
            <a:ext cx="814675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0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97135" y="1630908"/>
            <a:ext cx="72469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38604" y="1630908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2" name="Text Box 3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587776" y="1657952"/>
            <a:ext cx="4953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3" name="Text Box 11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077139" y="2545099"/>
            <a:ext cx="7620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4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3619064" y="2484817"/>
            <a:ext cx="76041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5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859569" y="2484817"/>
            <a:ext cx="72469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6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117832" y="2453173"/>
            <a:ext cx="811213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5414993" y="3322930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152400" y="3277813"/>
            <a:ext cx="6096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A/G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9" name="Text Box 11">
            <a:hlinkClick r:id="rId8"/>
          </p:cNvPr>
          <p:cNvSpPr txBox="1">
            <a:spLocks noChangeArrowheads="1"/>
          </p:cNvSpPr>
          <p:nvPr/>
        </p:nvSpPr>
        <p:spPr bwMode="auto">
          <a:xfrm>
            <a:off x="4419600" y="3322930"/>
            <a:ext cx="760412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0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2230157" y="3277813"/>
            <a:ext cx="629211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947973" y="3288474"/>
            <a:ext cx="6912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F#m7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298294" y="4181199"/>
            <a:ext cx="561275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64" name="Text Box 14">
            <a:hlinkClick r:id="rId4"/>
          </p:cNvPr>
          <p:cNvSpPr txBox="1">
            <a:spLocks noChangeArrowheads="1"/>
          </p:cNvSpPr>
          <p:nvPr/>
        </p:nvSpPr>
        <p:spPr bwMode="auto">
          <a:xfrm>
            <a:off x="3437244" y="4181199"/>
            <a:ext cx="789353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D9/F#</a:t>
            </a:r>
          </a:p>
        </p:txBody>
      </p:sp>
      <p:sp>
        <p:nvSpPr>
          <p:cNvPr id="65" name="Text Box 15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586029" y="4189451"/>
            <a:ext cx="534987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C9</a:t>
            </a:r>
          </a:p>
        </p:txBody>
      </p:sp>
      <p:sp>
        <p:nvSpPr>
          <p:cNvPr id="66" name="Text Box 11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349429" y="4185325"/>
            <a:ext cx="816928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Gmaj7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3" name="Text Box 3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4344118" y="-55138"/>
            <a:ext cx="3429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</a:t>
            </a:r>
          </a:p>
        </p:txBody>
      </p:sp>
      <p:sp>
        <p:nvSpPr>
          <p:cNvPr id="74" name="Text Box 11">
            <a:hlinkClick r:id="rId7"/>
          </p:cNvPr>
          <p:cNvSpPr txBox="1">
            <a:spLocks noChangeArrowheads="1"/>
          </p:cNvSpPr>
          <p:nvPr/>
        </p:nvSpPr>
        <p:spPr bwMode="auto">
          <a:xfrm>
            <a:off x="8138014" y="-57395"/>
            <a:ext cx="6450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20697" y="5227092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Anoin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--ting    fall on  </a:t>
            </a: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me.</a:t>
            </a:r>
          </a:p>
        </p:txBody>
      </p:sp>
      <p:sp>
        <p:nvSpPr>
          <p:cNvPr id="71" name="Text Box 16">
            <a:hlinkClick r:id="rId6"/>
          </p:cNvPr>
          <p:cNvSpPr txBox="1">
            <a:spLocks noChangeArrowheads="1"/>
          </p:cNvSpPr>
          <p:nvPr/>
        </p:nvSpPr>
        <p:spPr bwMode="auto">
          <a:xfrm>
            <a:off x="1374276" y="4953000"/>
            <a:ext cx="5334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E9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2" name="Text Box 11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17832" y="4953000"/>
            <a:ext cx="72469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Bm7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5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59301" y="4953000"/>
            <a:ext cx="6858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G/A        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6" name="Text Box 3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608473" y="4980044"/>
            <a:ext cx="495300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831" y="5811867"/>
            <a:ext cx="9143999" cy="8382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8" name="Text Box 4"/>
          <p:cNvSpPr txBox="1">
            <a:spLocks noChangeArrowheads="1"/>
          </p:cNvSpPr>
          <p:nvPr/>
        </p:nvSpPr>
        <p:spPr bwMode="auto">
          <a:xfrm>
            <a:off x="-17251" y="6181199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Let the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---`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Let the 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Pow</a:t>
            </a:r>
            <a:r>
              <a:rPr lang="en-US" sz="3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--`</a:t>
            </a:r>
            <a:r>
              <a:rPr lang="en-US" sz="3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er</a:t>
            </a:r>
            <a:endParaRPr lang="en-US" sz="3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9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1483569" y="5958950"/>
            <a:ext cx="57095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0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305586" y="5971644"/>
            <a:ext cx="57095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1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240239" y="5925922"/>
            <a:ext cx="3498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2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926040" y="5925922"/>
            <a:ext cx="3498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3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226011" y="5971279"/>
            <a:ext cx="579501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4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3895523" y="5958950"/>
            <a:ext cx="559524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C/D</a:t>
            </a:r>
          </a:p>
        </p:txBody>
      </p:sp>
      <p:sp>
        <p:nvSpPr>
          <p:cNvPr id="85" name="Text Box 11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62739" y="5811867"/>
            <a:ext cx="914400" cy="3693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Vamp</a:t>
            </a:r>
            <a:endParaRPr lang="en-US" sz="1800" b="1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6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7840440" y="5925922"/>
            <a:ext cx="3498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7" name="Text Box 13">
            <a:hlinkClick r:id="rId3"/>
          </p:cNvPr>
          <p:cNvSpPr txBox="1">
            <a:spLocks noChangeArrowheads="1"/>
          </p:cNvSpPr>
          <p:nvPr/>
        </p:nvSpPr>
        <p:spPr bwMode="auto">
          <a:xfrm>
            <a:off x="8526241" y="5925922"/>
            <a:ext cx="349859" cy="33855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389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0" y="22860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Anointing 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fall on </a:t>
            </a:r>
            <a:r>
              <a:rPr lang="en-US" sz="32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me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6207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13944</TotalTime>
  <Words>126</Words>
  <Application>Microsoft Office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449</cp:revision>
  <dcterms:created xsi:type="dcterms:W3CDTF">2000-04-06T22:37:36Z</dcterms:created>
  <dcterms:modified xsi:type="dcterms:W3CDTF">2012-12-31T17:43:16Z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