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03" r:id="rId2"/>
    <p:sldId id="40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3D5671-A613-4629-930F-727744D16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CC90-2EBA-4E2D-A23E-0ED053B916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3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E7B7-8C08-4BB6-A1C0-E0995ED002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0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69F53-B66C-4AFA-A5B6-31DE4089FA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20813-DA17-48F2-8798-A3584D6ECC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2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E781-0A58-4D2C-A1E6-AF77091B16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1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C78B-D5E7-4650-9C6E-128513D96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6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53A9E-5928-4DA4-82C5-D59C5ABC1E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9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730F-3E1D-49F7-A0DE-957443EC2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2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B3F7-5BAB-4B5A-BC16-77CFBE6EE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3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C295C-3ED3-43CE-AF49-6BD33FE714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9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6567-9376-4C89-BEB0-DA2CE58C24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8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B72D83-8585-4185-97A1-FE5A72A753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9/" TargetMode="External"/><Relationship Id="rId3" Type="http://schemas.openxmlformats.org/officeDocument/2006/relationships/hyperlink" Target="http://dev.agodsendtech.com/mu_chords/quickimages/0/C/1/" TargetMode="External"/><Relationship Id="rId7" Type="http://schemas.openxmlformats.org/officeDocument/2006/relationships/hyperlink" Target="http://dev.agodsendtech.com/mu_chords/quickimages/0/G/1/" TargetMode="External"/><Relationship Id="rId12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G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51/" TargetMode="External"/><Relationship Id="rId11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C/51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D/51/" TargetMode="External"/><Relationship Id="rId9" Type="http://schemas.openxmlformats.org/officeDocument/2006/relationships/hyperlink" Target="http://dev.agodsendtech.com/mu_chords/quickimages/0/B/19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2453173"/>
            <a:ext cx="9144000" cy="335869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-55138"/>
            <a:ext cx="9144000" cy="254491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A----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nointing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on me,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A--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nointing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on me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100491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Ghost fall on me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--ting    fall on 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me.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29608" y="271437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Touch my hands, my mouth and my heart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359047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Fill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life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Lord…   every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-17251" y="4419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Ghost fall on me</a:t>
            </a:r>
          </a:p>
        </p:txBody>
      </p:sp>
      <p:sp>
        <p:nvSpPr>
          <p:cNvPr id="1672203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43821"/>
            <a:ext cx="8382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6818" y="835641"/>
            <a:ext cx="68470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06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1566" y="779454"/>
            <a:ext cx="9144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672207" name="Text Box 1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32106" y="781980"/>
            <a:ext cx="534987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1672208" name="Text Box 1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53579" y="1630908"/>
            <a:ext cx="5334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38017" y="-57395"/>
            <a:ext cx="6450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87108" y="-55138"/>
            <a:ext cx="66089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680004" y="-43821"/>
            <a:ext cx="60599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929045" y="-46078"/>
            <a:ext cx="735547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749517" y="-55138"/>
            <a:ext cx="64885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06625" y="-57395"/>
            <a:ext cx="76041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230597" y="-46895"/>
            <a:ext cx="60854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423979" y="-43821"/>
            <a:ext cx="70130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23979" y="779454"/>
            <a:ext cx="81467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97135" y="1630908"/>
            <a:ext cx="72469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38604" y="1630908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3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587776" y="1657952"/>
            <a:ext cx="4953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77139" y="2545099"/>
            <a:ext cx="7620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19064" y="2484817"/>
            <a:ext cx="76041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859569" y="2484817"/>
            <a:ext cx="72469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17832" y="2453173"/>
            <a:ext cx="81121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14993" y="3322930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2400" y="3277813"/>
            <a:ext cx="6096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9600" y="3322930"/>
            <a:ext cx="76041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230157" y="3277813"/>
            <a:ext cx="629211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947973" y="3288474"/>
            <a:ext cx="6912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8294" y="4181199"/>
            <a:ext cx="56127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64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37244" y="4181199"/>
            <a:ext cx="78935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65" name="Text Box 1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86029" y="4189451"/>
            <a:ext cx="534987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66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49429" y="4185325"/>
            <a:ext cx="81692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" name="Text Box 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344118" y="-55138"/>
            <a:ext cx="3429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4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38014" y="-57395"/>
            <a:ext cx="6450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0697" y="52270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--ting    fall on 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me.</a:t>
            </a:r>
          </a:p>
        </p:txBody>
      </p:sp>
      <p:sp>
        <p:nvSpPr>
          <p:cNvPr id="71" name="Text Box 1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74276" y="4953000"/>
            <a:ext cx="5334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7832" y="4953000"/>
            <a:ext cx="72469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59301" y="4953000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" name="Text Box 3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08473" y="4980044"/>
            <a:ext cx="4953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31" y="5811867"/>
            <a:ext cx="9143999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-17251" y="618119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Let the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---`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Let the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--`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83569" y="5958950"/>
            <a:ext cx="57095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0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5586" y="5971644"/>
            <a:ext cx="57095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1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40239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26040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6011" y="5971279"/>
            <a:ext cx="579501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4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95523" y="5958950"/>
            <a:ext cx="55952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5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2739" y="5811867"/>
            <a:ext cx="914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Vamp</a:t>
            </a:r>
            <a:endParaRPr lang="en-US" sz="1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40440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526241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8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Anointing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fall on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0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13944</TotalTime>
  <Words>126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2012-12-31T17:43:16Z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