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406" r:id="rId2"/>
    <p:sldId id="418" r:id="rId3"/>
    <p:sldId id="419" r:id="rId4"/>
    <p:sldId id="417" r:id="rId5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274E9B"/>
    <a:srgbClr val="274E9F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200" y="-5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E163E-1B07-4BAF-B622-82ACED114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87936-7D17-4CAE-B291-112371672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BC7D-05B9-4516-B38F-482E3F285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2900-E804-431B-A537-61607E415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A68C-09BB-47DA-B900-ACE404B632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64B-2164-4738-8A6D-0E8EB3CBF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974A-0DF2-4DAC-BAD2-B45AA2093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AFA-81B9-449A-A1D7-22DFEFA8B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B8A7A-1013-4A67-8458-31860544E4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BD5D-2A61-468B-89D5-85DDF9778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3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4E9B"/>
            </a:gs>
            <a:gs pos="100000">
              <a:srgbClr val="3366CC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F757B9-73B8-4D83-BB55-C7EACB7013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16933" y="726385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Honor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, 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3866" y="166839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unto the Ancient of Days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866" y="12001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Glory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431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nation all of creation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28003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before the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Days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16933" y="726385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 heaven and earth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-16933" y="1819737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new knee will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12763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declare Your glory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16934" y="234434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at Your throne in worship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3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0" y="74157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O’ God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0800" y="12763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not pass away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467" y="184573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Your kingdom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800" y="24193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Ancient of Days. . 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2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935" y="51435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 will reign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" y="1016709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over all the earth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468" y="1413867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Sing unto the Ancient of Days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468" y="224486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compare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401" y="27465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Your matchless worth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3868" y="3203714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Sing unto the Ancient of Days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15618</TotalTime>
  <Words>93</Words>
  <Application>Microsoft Office PowerPoint</Application>
  <PresentationFormat>On-screen Show (16:9)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451</cp:revision>
  <dcterms:created xsi:type="dcterms:W3CDTF">2000-04-06T22:37:36Z</dcterms:created>
  <dcterms:modified xsi:type="dcterms:W3CDTF">2012-12-06T14:45:21Z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