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406" r:id="rId2"/>
    <p:sldId id="418" r:id="rId3"/>
    <p:sldId id="419" r:id="rId4"/>
    <p:sldId id="417" r:id="rId5"/>
  </p:sldIdLst>
  <p:sldSz cx="9144000" cy="5143500" type="screen16x9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66CC"/>
    <a:srgbClr val="274E9B"/>
    <a:srgbClr val="274E9F"/>
    <a:srgbClr val="FF0000"/>
    <a:srgbClr val="FFFF00"/>
    <a:srgbClr val="FF505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3" d="100"/>
          <a:sy n="113" d="100"/>
        </p:scale>
        <p:origin x="-1200" y="-53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19137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219138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21913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9141" name="Notes Placeholder 21914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219141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19143" name="Slide Number Placeholder 219142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E5E163E-1B07-4BAF-B622-82ACED114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942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 rtlCol="0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187936-7D17-4CAE-B291-1123716728A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8592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4E055-20B8-4094-B316-67A4079EFE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353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15BC7D-05B9-4516-B38F-482E3F2850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815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B42900-E804-431B-A537-61607E415E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084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CCA68C-09BB-47DA-B900-ACE404B63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68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Shap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Shap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hap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E2F64B-2164-4738-8A6D-0E8EB3CBF2F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895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D9974A-0DF2-4DAC-BAD2-B45AA2093BA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565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5792AFA-81B9-449A-A1D7-22DFEFA8B6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072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1B8A7A-1013-4A67-8458-31860544E46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141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hap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Shap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50BD5D-2A61-468B-89D5-85DDF97787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034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74E9B"/>
            </a:gs>
            <a:gs pos="100000">
              <a:srgbClr val="3366CC"/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0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0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Date Placeholder 10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Footer Placeholder 10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Slide Number Placeholder 10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EF757B9-73B8-4D83-BB55-C7EACB7013B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2pPr>
      <a:lvl3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3pPr>
      <a:lvl4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4pPr>
      <a:lvl5pPr marL="342900" indent="-342900" algn="ctr" defTabSz="-1387316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/>
        </a:defRPr>
      </a:lvl5pPr>
      <a:lvl6pPr marL="4572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6pPr>
      <a:lvl7pPr marL="9144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7pPr>
      <a:lvl8pPr marL="13716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8pPr>
      <a:lvl9pPr marL="1828800" algn="ctr" eaLnBrk="0" fontAlgn="base" hangingPunct="0">
        <a:spcBef>
          <a:spcPct val="0"/>
        </a:spcBef>
        <a:spcAft>
          <a:spcPct val="0"/>
        </a:spcAft>
        <a:defRPr sz="4400">
          <a:solidFill>
            <a:schemeClr val="tx2">
              <a:alpha val="100000"/>
            </a:schemeClr>
          </a:solidFill>
          <a:latin typeface="Times New Roman"/>
        </a:defRPr>
      </a:lvl9pPr>
    </p:titleStyle>
    <p:bodyStyle>
      <a:lvl1pPr marL="342900" indent="-3429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defTabSz="-1387316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defTabSz="-1387316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defTabSz="-13873163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6pPr>
      <a:lvl7pPr marL="29718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7pPr>
      <a:lvl8pPr marL="34290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8pPr>
      <a:lvl9pPr marL="3886200" indent="-228600" algn="l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16933" y="72638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Blessing 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Honor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, </a:t>
            </a: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3866" y="166839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unto the Ancient of Days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3866" y="12001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Glory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Power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23431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From every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nation all of creation 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2800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bow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before the 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Ancient of </a:t>
            </a: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Days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91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-16933" y="726385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tongue in heaven and earth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-16933" y="1819737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Every new knee will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1276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declare Your glory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-16934" y="2344348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at Your throne in worship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8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5268" name="TextBox 1675267"/>
          <p:cNvSpPr txBox="1">
            <a:spLocks noChangeArrowheads="1"/>
          </p:cNvSpPr>
          <p:nvPr/>
        </p:nvSpPr>
        <p:spPr bwMode="auto">
          <a:xfrm>
            <a:off x="0" y="74157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 will be exalted O’ God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50800" y="1276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shall not pass away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467" y="1845733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and Your kingdom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0800" y="2419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Oh Ancient of Days. . .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4026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935" y="514350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Your kingdom will reign 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" y="1016709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over all the earth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8468" y="1413867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 Ancient of Days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468" y="224486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For none can compare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5401" y="2746514"/>
            <a:ext cx="91440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to Your matchless worth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3868" y="3203714"/>
            <a:ext cx="9144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charset="0"/>
              </a:rPr>
              <a:t>Sing unto the Ancient of Days</a:t>
            </a:r>
            <a:endParaRPr lang="en-US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71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anchor="t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None/>
          <a:tabLst/>
          <a:defRPr kumimoji="0" lang="en-US" sz="2400" b="0" i="0" u="none" strike="noStrike" baseline="0">
            <a:solidFill>
              <a:schemeClr val="tx1">
                <a:alpha val="100000"/>
              </a:schemeClr>
            </a:solidFill>
            <a:effectLst/>
            <a:latin typeface="Times New Roman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C:\WINDOWS\Application Data\Microsoft\Templates\Blank Presentation.pot</Template>
  <TotalTime>15618</TotalTime>
  <Words>93</Words>
  <Application>Microsoft Office PowerPoint</Application>
  <PresentationFormat>On-screen Show (16:9)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Rodney B. Counsellor</cp:lastModifiedBy>
  <cp:revision>451</cp:revision>
  <dcterms:created xsi:type="dcterms:W3CDTF">2000-04-06T22:37:36Z</dcterms:created>
  <dcterms:modified xsi:type="dcterms:W3CDTF">2012-12-06T14:45:21Z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