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406" r:id="rId2"/>
    <p:sldId id="418" r:id="rId3"/>
    <p:sldId id="419" r:id="rId4"/>
    <p:sldId id="417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CC"/>
    <a:srgbClr val="274E9B"/>
    <a:srgbClr val="274E9F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13" d="100"/>
          <a:sy n="113" d="100"/>
        </p:scale>
        <p:origin x="-11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21913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5E163E-1B07-4BAF-B622-82ACED1143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42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187936-7D17-4CAE-B291-1123716728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94E055-20B8-4094-B316-67A4079EFE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5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5BC7D-05B9-4516-B38F-482E3F2850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15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42900-E804-431B-A537-61607E415E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8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CA68C-09BB-47DA-B900-ACE404B632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6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E2F64B-2164-4738-8A6D-0E8EB3CBF2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9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9974A-0DF2-4DAC-BAD2-B45AA2093B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6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92AFA-81B9-449A-A1D7-22DFEFA8B6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7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1B8A7A-1013-4A67-8458-31860544E4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4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0BD5D-2A61-468B-89D5-85DDF97787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3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74E9B"/>
            </a:gs>
            <a:gs pos="100000">
              <a:srgbClr val="3366CC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F757B9-73B8-4D83-BB55-C7EACB7013B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16933" y="968514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Blessing and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Honor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, 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16935" y="1959114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unto the Ancient of Days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6934" y="1479828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Glory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Power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33866" y="2797314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From every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nation all of creation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" y="3322247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before the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Ancient of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Days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91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16933" y="968514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tongue in heaven and earth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1" y="2124951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new knee will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6935" y="1479828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shall declare Your glory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50800" y="2609208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at Your throne in worship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83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-16933" y="968514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will be exalted O’ God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5401" y="1901322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shall not pass away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-16933" y="1417065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Your kingdom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50800" y="2609208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Oh Ancient of Days. . 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02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-16932" y="99060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kingdom will reign 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-33864" y="144780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over all the earth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935" y="1827536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Sing unto the Ancient of Days</a:t>
            </a:r>
            <a:endPara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-8465" y="265853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none can compare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468" y="312420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Your matchless worth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" y="3478143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Sing unto the Ancient of Days</a:t>
            </a:r>
            <a:endPara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6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15613</TotalTime>
  <Words>93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450</cp:revision>
  <dcterms:created xsi:type="dcterms:W3CDTF">2000-04-06T22:37:36Z</dcterms:created>
  <dcterms:modified xsi:type="dcterms:W3CDTF">2012-12-06T14:38:27Z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