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415" r:id="rId2"/>
    <p:sldId id="406" r:id="rId3"/>
    <p:sldId id="407" r:id="rId4"/>
    <p:sldId id="408" r:id="rId5"/>
    <p:sldId id="409" r:id="rId6"/>
    <p:sldId id="410" r:id="rId7"/>
    <p:sldId id="411" r:id="rId8"/>
    <p:sldId id="425" r:id="rId9"/>
    <p:sldId id="424" r:id="rId10"/>
    <p:sldId id="423" r:id="rId11"/>
    <p:sldId id="426" r:id="rId12"/>
    <p:sldId id="427" r:id="rId13"/>
    <p:sldId id="428" r:id="rId14"/>
    <p:sldId id="422" r:id="rId15"/>
    <p:sldId id="412" r:id="rId16"/>
    <p:sldId id="413" r:id="rId17"/>
    <p:sldId id="414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274E9B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194" y="-5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3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22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8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934" y="21526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8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934" y="21526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5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934" y="21526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867" y="2899202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934" y="21526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867" y="2899202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7429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467" y="1560552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reign over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467" y="23431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the earth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7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7429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5811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7429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5811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compare to Your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467" y="24193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matchless worth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0287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,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76200" y="23431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unto the Ancient of Days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25400" y="16573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0287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nation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42333" y="22669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Ancient of Days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25400" y="16573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creation bow before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0287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0" y="22669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declare Your Glory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25400" y="1650369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 and earth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0287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knee will bow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25400" y="16573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at Your throne in worship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0287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Oh God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0" y="226695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will not pass away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25400" y="164190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Your kingdom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3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1445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Ancient of Days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70124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25400" y="142875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15592</TotalTime>
  <Words>178</Words>
  <Application>Microsoft Office PowerPoint</Application>
  <PresentationFormat>On-screen Show (16:9)</PresentationFormat>
  <Paragraphs>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2012-12-06T18:05:01Z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