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415" r:id="rId2"/>
    <p:sldId id="406" r:id="rId3"/>
    <p:sldId id="407" r:id="rId4"/>
    <p:sldId id="408" r:id="rId5"/>
    <p:sldId id="409" r:id="rId6"/>
    <p:sldId id="410" r:id="rId7"/>
    <p:sldId id="411" r:id="rId8"/>
    <p:sldId id="425" r:id="rId9"/>
    <p:sldId id="424" r:id="rId10"/>
    <p:sldId id="426" r:id="rId11"/>
    <p:sldId id="428" r:id="rId12"/>
    <p:sldId id="427" r:id="rId13"/>
    <p:sldId id="429" r:id="rId14"/>
    <p:sldId id="423" r:id="rId15"/>
    <p:sldId id="412" r:id="rId16"/>
    <p:sldId id="413" r:id="rId17"/>
    <p:sldId id="41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CC"/>
    <a:srgbClr val="274E9B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1194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5E163E-1B07-4BAF-B622-82ACED114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4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87936-7D17-4CAE-B291-112371672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4E055-20B8-4094-B316-67A4079EFE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5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5BC7D-05B9-4516-B38F-482E3F2850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1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42900-E804-431B-A537-61607E415E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8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CA68C-09BB-47DA-B900-ACE404B632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6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2F64B-2164-4738-8A6D-0E8EB3CBF2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9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9974A-0DF2-4DAC-BAD2-B45AA2093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6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92AFA-81B9-449A-A1D7-22DFEFA8B6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7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B8A7A-1013-4A67-8458-31860544E4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4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0BD5D-2A61-468B-89D5-85DDF97787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3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74E9B"/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F757B9-73B8-4D83-BB55-C7EACB7013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223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9349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8467" y="175260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16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9349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8467" y="175260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867" y="25351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Oh </a:t>
            </a: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rgbClr val="3366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18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9349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8467" y="175260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867" y="25351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31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9349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8467" y="175260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867" y="25351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35280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Oh </a:t>
            </a: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rgbClr val="3366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4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9349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8467" y="175260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867" y="25351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35280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82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99060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kingdom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190500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shall reign over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467" y="281940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the earth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75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99060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Sing unto the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190500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7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99060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none can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190500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compare to Your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467" y="281940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matchless worth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0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3716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Blessing and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Honor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, 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-16933" y="26670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unto the Ancient of Days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16933" y="2065867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Glory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Power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1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3716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From every nation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-16933" y="26670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Ancient of Days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16933" y="2065867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of creation bow before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3716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tongue in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-16933" y="27432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shall declare Your Glory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16933" y="2065867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heaven and earth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12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3716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knee will bow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16933" y="2065867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at Your throne in worship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32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3716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will be exalted Oh God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-16933" y="27432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will not pass away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16933" y="2065867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Your kingdom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13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25400" y="1752600"/>
            <a:ext cx="9144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Ancient of Days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86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9349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16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25400" y="9349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Oh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8467" y="1752600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Oh </a:t>
            </a:r>
            <a:r>
              <a:rPr lang="en-US" sz="5400" b="1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Days</a:t>
            </a:r>
            <a:endParaRPr lang="en-US" sz="5400" b="1" dirty="0">
              <a:solidFill>
                <a:srgbClr val="3366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6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15596</TotalTime>
  <Words>178</Words>
  <Application>Microsoft Office PowerPoint</Application>
  <PresentationFormat>On-screen Show (4:3)</PresentationFormat>
  <Paragraphs>42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447</cp:revision>
  <dcterms:created xsi:type="dcterms:W3CDTF">2000-04-06T22:37:36Z</dcterms:created>
  <dcterms:modified xsi:type="dcterms:W3CDTF">2012-12-06T18:01:41Z</dcterms:modified>
  <cp:contentStatus/>
</cp:coreProperties>
</file>