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  <p:sldMasterId id="2147483682" r:id="rId2"/>
  </p:sldMasterIdLst>
  <p:notesMasterIdLst>
    <p:notesMasterId r:id="rId23"/>
  </p:notesMasterIdLst>
  <p:sldIdLst>
    <p:sldId id="404" r:id="rId3"/>
    <p:sldId id="405" r:id="rId4"/>
    <p:sldId id="406" r:id="rId5"/>
    <p:sldId id="407" r:id="rId6"/>
    <p:sldId id="416" r:id="rId7"/>
    <p:sldId id="417" r:id="rId8"/>
    <p:sldId id="409" r:id="rId9"/>
    <p:sldId id="418" r:id="rId10"/>
    <p:sldId id="419" r:id="rId11"/>
    <p:sldId id="427" r:id="rId12"/>
    <p:sldId id="428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13" r:id="rId21"/>
    <p:sldId id="415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760000"/>
    <a:srgbClr val="72AF2F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125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5E163E-1B07-4BAF-B622-82ACED1143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42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32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25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561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187936-7D17-4CAE-B291-1123716728A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885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5BC7D-05B9-4516-B38F-482E3F2850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857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42900-E804-431B-A537-61607E415EB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705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CA68C-09BB-47DA-B900-ACE404B6324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360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E2F64B-2164-4738-8A6D-0E8EB3CBF2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249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9974A-0DF2-4DAC-BAD2-B45AA2093B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805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92AFA-81B9-449A-A1D7-22DFEFA8B61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7717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B8A7A-1013-4A67-8458-31860544E46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44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997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0BD5D-2A61-468B-89D5-85DDF97787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6916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94E055-20B8-4094-B316-67A4079EFE4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76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805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77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222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29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43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667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3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948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F757B9-73B8-4D83-BB55-C7EACB7013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0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/19/" TargetMode="External"/><Relationship Id="rId3" Type="http://schemas.openxmlformats.org/officeDocument/2006/relationships/hyperlink" Target="http://www.nationschurch.org/mu_songs/ppt_helper/191" TargetMode="External"/><Relationship Id="rId7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Relationship Id="rId9" Type="http://schemas.openxmlformats.org/officeDocument/2006/relationships/hyperlink" Target="http://dev.agodsendtech.com/mu_chords/quickimages/0/A/9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2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2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2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2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9/" TargetMode="External"/><Relationship Id="rId3" Type="http://schemas.openxmlformats.org/officeDocument/2006/relationships/hyperlink" Target="http://dev.agodsendtech.com/mu_chords/quickimages/0/E/2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9/" TargetMode="External"/><Relationship Id="rId3" Type="http://schemas.openxmlformats.org/officeDocument/2006/relationships/hyperlink" Target="http://dev.agodsendtech.com/mu_chords/quickimages/0/E/2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9/" TargetMode="External"/><Relationship Id="rId5" Type="http://schemas.openxmlformats.org/officeDocument/2006/relationships/hyperlink" Target="http://dev.agodsendtech.com/mu_chords/quickimages/0/B/19/" TargetMode="External"/><Relationship Id="rId4" Type="http://schemas.openxmlformats.org/officeDocument/2006/relationships/hyperlink" Target="http://dev.agodsendtech.com/mu_chords/quickimages/0/E/2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7" Type="http://schemas.openxmlformats.org/officeDocument/2006/relationships/hyperlink" Target="http://dev.agodsendtech.com/mu_chords/quickimages/0F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E/2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9/" TargetMode="External"/><Relationship Id="rId5" Type="http://schemas.openxmlformats.org/officeDocument/2006/relationships/hyperlink" Target="http://dev.agodsendtech.com/mu_chords/quickimages/0/B/19/" TargetMode="External"/><Relationship Id="rId4" Type="http://schemas.openxmlformats.org/officeDocument/2006/relationships/hyperlink" Target="http://dev.agodsendtech.com/mu_chords/quickimages/0/E/2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7" Type="http://schemas.openxmlformats.org/officeDocument/2006/relationships/hyperlink" Target="http://dev.agodsendtech.com/mu_chords/quickimages/0F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E/2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9/" TargetMode="External"/><Relationship Id="rId3" Type="http://schemas.openxmlformats.org/officeDocument/2006/relationships/hyperlink" Target="http://dev.agodsendtech.com/mu_chords/quickimages/0/E/2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2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7" Type="http://schemas.openxmlformats.org/officeDocument/2006/relationships/hyperlink" Target="http://dev.agodsendtech.com/mu_chords/quickimages/0F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E/2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dev.agodsendtech.com/mu_chords/quickimages/0/D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Ancient Of Days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0191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4"/>
            <a:ext cx="9131300" cy="482192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4985" y="367055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72AF2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unto  the  Ancient  of  Days</a:t>
            </a:r>
            <a:endParaRPr lang="en-US" sz="3600" b="1" dirty="0">
              <a:solidFill>
                <a:srgbClr val="72AF2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1376" y="2682042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72AF2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Blessing and Honor,   Glory and Power</a:t>
            </a:r>
            <a:endParaRPr lang="en-US" sz="3600" b="1" dirty="0">
              <a:solidFill>
                <a:srgbClr val="72AF2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4985" y="4651902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72AF2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72AF2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From every nation,   All  of  creation</a:t>
            </a:r>
            <a:endParaRPr lang="en-US" sz="3600" b="1" dirty="0">
              <a:solidFill>
                <a:srgbClr val="72AF2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459" y="5591966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72AF2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Bow before  the  Ancient  of  Days</a:t>
            </a:r>
            <a:endParaRPr lang="en-US" sz="3600" b="1" dirty="0">
              <a:solidFill>
                <a:srgbClr val="72AF2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6652" y="237438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74119" y="23574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30820" y="237438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27452" y="2357450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584119" y="23574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37452" y="2357450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4126" y="3342562"/>
            <a:ext cx="678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460997" y="3361532"/>
            <a:ext cx="8240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043978" y="3378465"/>
            <a:ext cx="8240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245810" y="3378465"/>
            <a:ext cx="678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584259" y="33615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1059" y="434761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638652" y="434761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95353" y="436454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791985" y="4347612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40361" y="436189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086094" y="4364546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01059" y="5288449"/>
            <a:ext cx="678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147939" y="5288449"/>
            <a:ext cx="8240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34592" y="528844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56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Drum Solo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1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75367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err="1" smtClean="0">
                <a:solidFill>
                  <a:srgbClr val="000000"/>
                </a:solidFill>
              </a:rPr>
              <a:t>Intrumental</a:t>
            </a:r>
            <a:r>
              <a:rPr lang="en-US" sz="4000" b="1" dirty="0" smtClean="0">
                <a:solidFill>
                  <a:srgbClr val="000000"/>
                </a:solidFill>
              </a:rPr>
              <a:t> Call &amp; Response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42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916239"/>
            <a:ext cx="9131300" cy="5921514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364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Bass Solo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8467" y="135883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You Kingdom shall reign over all the earth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5063" y="2254775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49159" y="102416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27690" y="1024160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49213" y="99144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448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79246" y="1928519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29315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72692" y="1948359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15804" y="400085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For none can compare to Your matchless worth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49334" y="4896788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53071" y="370234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22543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115691" y="4590372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73484" y="367694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3719" y="4585626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03517" y="4570532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53586" y="4585626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86871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96963" y="4578185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76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916239"/>
            <a:ext cx="9131300" cy="5921514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364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945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Bass Solo Brass Hits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8467" y="135883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You Kingdom shall reign over all the earth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5063" y="2254775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49159" y="102416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27690" y="1024160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49213" y="99144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448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79246" y="1928519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29315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72692" y="1948359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15804" y="400085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For none can compare to Your matchless worth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49334" y="4896788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53071" y="370234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22543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115691" y="4590372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73484" y="367694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3719" y="4585626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03517" y="4570532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53586" y="4585626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86871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96963" y="4578185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25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916239"/>
            <a:ext cx="9131300" cy="5921514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364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Brass Strong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8467" y="135883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You Kingdom shall reign over all the earth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5063" y="2254775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49159" y="102416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27690" y="1024160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49213" y="99144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448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79246" y="1928519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29315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72692" y="1948359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15804" y="400085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For none can compare to Your matchless worth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49334" y="4896788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53071" y="370234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22543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115691" y="4590372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73484" y="367694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3719" y="4585626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03517" y="4570532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53586" y="4585626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86871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96963" y="4578185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25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916239"/>
            <a:ext cx="9131300" cy="5921514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364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8467" y="135883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You Kingdom shall reign over all the earth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5063" y="2254775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49159" y="102416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27690" y="1024160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49213" y="99144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448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79246" y="1928519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29315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72692" y="1948359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15804" y="400085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For none can compare to Your matchless worth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49334" y="4896788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53071" y="370234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22543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115691" y="4590372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73484" y="367694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3719" y="4585626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03517" y="4570532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53586" y="4585626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86871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96963" y="4578185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4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916239"/>
            <a:ext cx="9131300" cy="592151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364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7" y="228600"/>
            <a:ext cx="6113223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err="1" smtClean="0">
                <a:solidFill>
                  <a:srgbClr val="000000"/>
                </a:solidFill>
              </a:rPr>
              <a:t>Acapella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8467" y="135883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You Kingdom shall reign over all the earth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5063" y="2254775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15804" y="400085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For none can compare to Your matchless worth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49334" y="4896788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107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916239"/>
            <a:ext cx="9131300" cy="5921514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364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8467" y="135883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You Kingdom shall reign over all the earth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5063" y="2254775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49159" y="102416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27690" y="1024160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49213" y="99144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448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79246" y="1928519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29315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72692" y="1948359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15804" y="400085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For none can compare to Your matchless worth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49334" y="4896788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53071" y="370234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22543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115691" y="4590372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73484" y="367694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3719" y="4585626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03517" y="4570532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53586" y="4585626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86871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96963" y="4578185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532969" y="3057367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90696" y="3057367"/>
            <a:ext cx="3808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247356" y="3057367"/>
            <a:ext cx="7112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013401" y="305736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42328" y="3065440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41425" y="3057367"/>
            <a:ext cx="11481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9559" y="3065440"/>
            <a:ext cx="7170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i="1" kern="0" dirty="0" smtClean="0">
                <a:latin typeface="Calibri"/>
                <a:cs typeface="Times New Roman" pitchFamily="18" charset="0"/>
              </a:rPr>
              <a:t>Run:</a:t>
            </a:r>
            <a:endParaRPr lang="en-US" sz="2000" b="1" i="1" kern="0" dirty="0"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07129" y="5630727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964856" y="5630727"/>
            <a:ext cx="3808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121516" y="5630727"/>
            <a:ext cx="7112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87561" y="563072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16488" y="5638800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15585" y="5630727"/>
            <a:ext cx="11481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3719" y="5638800"/>
            <a:ext cx="7170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i="1" kern="0" dirty="0" smtClean="0">
                <a:latin typeface="Calibri"/>
                <a:cs typeface="Times New Roman" pitchFamily="18" charset="0"/>
              </a:rPr>
              <a:t>Run:</a:t>
            </a:r>
            <a:endParaRPr lang="en-US" sz="2000" b="1" i="1" kern="0" dirty="0"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81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0" y="916239"/>
            <a:ext cx="9131300" cy="4341561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5029199"/>
            <a:ext cx="9131300" cy="1808553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364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571" y="51054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8467" y="135883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You Kingdom shall reign over all the earth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5063" y="2254775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49159" y="102416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27690" y="1024160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49213" y="99144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448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79246" y="1928519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29315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72692" y="1948359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15804" y="400085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For none can compare to Your matchless worth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15654" y="6254097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53071" y="370234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22543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50703" y="5947681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73484" y="367694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8731" y="5942935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38529" y="5927841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988598" y="5942935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86871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31975" y="5935494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532969" y="3057367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90696" y="3057367"/>
            <a:ext cx="3808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247356" y="3057367"/>
            <a:ext cx="7112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013401" y="305736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42328" y="3065440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41425" y="3057367"/>
            <a:ext cx="11481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9559" y="3065440"/>
            <a:ext cx="7170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i="1" kern="0" dirty="0" smtClean="0">
                <a:latin typeface="Calibri"/>
                <a:cs typeface="Times New Roman" pitchFamily="18" charset="0"/>
              </a:rPr>
              <a:t>Run:</a:t>
            </a:r>
            <a:endParaRPr lang="en-US" sz="2000" b="1" i="1" kern="0" dirty="0">
              <a:latin typeface="Calibri"/>
              <a:cs typeface="Times New Roman" pitchFamily="18" charset="0"/>
            </a:endParaRPr>
          </a:p>
        </p:txBody>
      </p:sp>
      <p:sp>
        <p:nvSpPr>
          <p:cNvPr id="34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66223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Last Chorus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52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90047" y="1896927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47774" y="1896927"/>
            <a:ext cx="3808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04434" y="1896927"/>
            <a:ext cx="7112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70479" y="189692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99406" y="1905000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6637" y="1905000"/>
            <a:ext cx="7170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i="1" kern="0" dirty="0" smtClean="0">
                <a:latin typeface="Calibri"/>
                <a:cs typeface="Times New Roman" pitchFamily="18" charset="0"/>
              </a:rPr>
              <a:t>Run:</a:t>
            </a:r>
            <a:endParaRPr lang="en-US" sz="2000" b="1" i="1" kern="0" dirty="0"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90047" y="3124200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47774" y="3124200"/>
            <a:ext cx="3808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04434" y="3124200"/>
            <a:ext cx="7112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70479" y="31242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99406" y="313227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98503" y="3124200"/>
            <a:ext cx="11481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04749" y="2574654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62476" y="2574654"/>
            <a:ext cx="3808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19136" y="2574654"/>
            <a:ext cx="7112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85181" y="25746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14108" y="2582727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82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unto  the  Ancient  of  Days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Blessing and Honor,   Glory and Power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From every nation,   All  of  creation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Bow before  the  Ancient  of  Days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9906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42267" y="97366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98968" y="9906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95600" y="973666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552267" y="97366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05600" y="973666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2274" y="1958778"/>
            <a:ext cx="678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29145" y="1977748"/>
            <a:ext cx="8240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12126" y="1994681"/>
            <a:ext cx="8240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13958" y="1994681"/>
            <a:ext cx="678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52407" y="197774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9207" y="296382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06800" y="296382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63501" y="298076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60133" y="2963828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008509" y="297811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54242" y="2980762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9207" y="3904665"/>
            <a:ext cx="678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16087" y="3904665"/>
            <a:ext cx="8240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102740" y="390466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30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1675329"/>
          <p:cNvSpPr>
            <a:spLocks noChangeArrowheads="1"/>
          </p:cNvSpPr>
          <p:nvPr/>
        </p:nvSpPr>
        <p:spPr bwMode="auto">
          <a:xfrm>
            <a:off x="8467" y="2363258"/>
            <a:ext cx="9144000" cy="193674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6" name="Rectangle 1675329"/>
          <p:cNvSpPr>
            <a:spLocks noChangeArrowheads="1"/>
          </p:cNvSpPr>
          <p:nvPr/>
        </p:nvSpPr>
        <p:spPr bwMode="auto">
          <a:xfrm>
            <a:off x="8467" y="990600"/>
            <a:ext cx="9144000" cy="1381125"/>
          </a:xfrm>
          <a:prstGeom prst="rect">
            <a:avLst/>
          </a:prstGeom>
          <a:solidFill>
            <a:srgbClr val="3737C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9" name="Rectangle 1675330"/>
          <p:cNvSpPr>
            <a:spLocks noChangeArrowheads="1"/>
          </p:cNvSpPr>
          <p:nvPr/>
        </p:nvSpPr>
        <p:spPr bwMode="auto">
          <a:xfrm>
            <a:off x="-8466" y="4300008"/>
            <a:ext cx="9144000" cy="1828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8467" y="1349374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Blessing and honor,       Glory and power          Be unto the Ancient of Days</a:t>
            </a:r>
          </a:p>
        </p:txBody>
      </p:sp>
      <p:sp>
        <p:nvSpPr>
          <p:cNvPr id="1675269" name="TextBox 1675268"/>
          <p:cNvSpPr txBox="1">
            <a:spLocks noChangeArrowheads="1"/>
          </p:cNvSpPr>
          <p:nvPr/>
        </p:nvSpPr>
        <p:spPr bwMode="auto">
          <a:xfrm>
            <a:off x="-8466" y="274425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tongue in heaven and earth       Shall declare your glory,</a:t>
            </a:r>
          </a:p>
        </p:txBody>
      </p:sp>
      <p:sp>
        <p:nvSpPr>
          <p:cNvPr id="1675274" name="TextBox 1675273"/>
          <p:cNvSpPr txBox="1">
            <a:spLocks noChangeArrowheads="1"/>
          </p:cNvSpPr>
          <p:nvPr/>
        </p:nvSpPr>
        <p:spPr bwMode="auto">
          <a:xfrm>
            <a:off x="1532467" y="1044574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75" name="TextBox 1675274"/>
          <p:cNvSpPr txBox="1">
            <a:spLocks noChangeArrowheads="1"/>
          </p:cNvSpPr>
          <p:nvPr/>
        </p:nvSpPr>
        <p:spPr bwMode="auto">
          <a:xfrm>
            <a:off x="2751667" y="1044574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77" name="TextBox 1675276"/>
          <p:cNvSpPr txBox="1">
            <a:spLocks noChangeArrowheads="1"/>
          </p:cNvSpPr>
          <p:nvPr/>
        </p:nvSpPr>
        <p:spPr bwMode="auto">
          <a:xfrm>
            <a:off x="7399867" y="1044574"/>
            <a:ext cx="838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    Bm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1" name="TextBox 1675280"/>
          <p:cNvSpPr txBox="1">
            <a:spLocks noChangeArrowheads="1"/>
          </p:cNvSpPr>
          <p:nvPr/>
        </p:nvSpPr>
        <p:spPr bwMode="auto">
          <a:xfrm>
            <a:off x="7476067" y="1730374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2" name="TextBox 1675281"/>
          <p:cNvSpPr txBox="1">
            <a:spLocks noChangeArrowheads="1"/>
          </p:cNvSpPr>
          <p:nvPr/>
        </p:nvSpPr>
        <p:spPr bwMode="auto">
          <a:xfrm>
            <a:off x="2065867" y="1044574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Em/D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6" name="TextBox 1675285"/>
          <p:cNvSpPr txBox="1">
            <a:spLocks noChangeArrowheads="1"/>
          </p:cNvSpPr>
          <p:nvPr/>
        </p:nvSpPr>
        <p:spPr bwMode="auto">
          <a:xfrm>
            <a:off x="6637867" y="1044574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A2/C#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7" name="TextBox 1675286"/>
          <p:cNvSpPr txBox="1">
            <a:spLocks noChangeArrowheads="1"/>
          </p:cNvSpPr>
          <p:nvPr/>
        </p:nvSpPr>
        <p:spPr bwMode="auto">
          <a:xfrm>
            <a:off x="6637867" y="1730374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A2/C#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8" name="TextBox 1675287"/>
          <p:cNvSpPr txBox="1">
            <a:spLocks noChangeArrowheads="1"/>
          </p:cNvSpPr>
          <p:nvPr/>
        </p:nvSpPr>
        <p:spPr bwMode="auto">
          <a:xfrm>
            <a:off x="8238067" y="1044574"/>
            <a:ext cx="838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A2/C#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9" name="TextBox 1675288"/>
          <p:cNvSpPr txBox="1">
            <a:spLocks noChangeArrowheads="1"/>
          </p:cNvSpPr>
          <p:nvPr/>
        </p:nvSpPr>
        <p:spPr bwMode="auto">
          <a:xfrm>
            <a:off x="4961467" y="1730374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0" name="TextBox 1675289"/>
          <p:cNvSpPr txBox="1">
            <a:spLocks noChangeArrowheads="1"/>
          </p:cNvSpPr>
          <p:nvPr/>
        </p:nvSpPr>
        <p:spPr bwMode="auto">
          <a:xfrm>
            <a:off x="8467" y="2035174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From every nation,        All of creation         Bow before the Ancient of Days</a:t>
            </a:r>
          </a:p>
        </p:txBody>
      </p:sp>
      <p:sp>
        <p:nvSpPr>
          <p:cNvPr id="1675291" name="TextBox 1675290"/>
          <p:cNvSpPr txBox="1">
            <a:spLocks noChangeArrowheads="1"/>
          </p:cNvSpPr>
          <p:nvPr/>
        </p:nvSpPr>
        <p:spPr bwMode="auto">
          <a:xfrm>
            <a:off x="3437467" y="1044574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2" name="TextBox 1675291"/>
          <p:cNvSpPr txBox="1">
            <a:spLocks noChangeArrowheads="1"/>
          </p:cNvSpPr>
          <p:nvPr/>
        </p:nvSpPr>
        <p:spPr bwMode="auto">
          <a:xfrm>
            <a:off x="4656667" y="1044574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3" name="TextBox 1675292"/>
          <p:cNvSpPr txBox="1">
            <a:spLocks noChangeArrowheads="1"/>
          </p:cNvSpPr>
          <p:nvPr/>
        </p:nvSpPr>
        <p:spPr bwMode="auto">
          <a:xfrm>
            <a:off x="3894667" y="1044574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Em/D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4" name="TextBox 1675293"/>
          <p:cNvSpPr txBox="1">
            <a:spLocks noChangeArrowheads="1"/>
          </p:cNvSpPr>
          <p:nvPr/>
        </p:nvSpPr>
        <p:spPr bwMode="auto">
          <a:xfrm>
            <a:off x="1456267" y="1730374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5" name="TextBox 1675294"/>
          <p:cNvSpPr txBox="1">
            <a:spLocks noChangeArrowheads="1"/>
          </p:cNvSpPr>
          <p:nvPr/>
        </p:nvSpPr>
        <p:spPr bwMode="auto">
          <a:xfrm>
            <a:off x="2675467" y="1730374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6" name="TextBox 1675295"/>
          <p:cNvSpPr txBox="1">
            <a:spLocks noChangeArrowheads="1"/>
          </p:cNvSpPr>
          <p:nvPr/>
        </p:nvSpPr>
        <p:spPr bwMode="auto">
          <a:xfrm>
            <a:off x="1989667" y="1730374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Em/D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7" name="TextBox 1675296"/>
          <p:cNvSpPr txBox="1">
            <a:spLocks noChangeArrowheads="1"/>
          </p:cNvSpPr>
          <p:nvPr/>
        </p:nvSpPr>
        <p:spPr bwMode="auto">
          <a:xfrm>
            <a:off x="3285067" y="1730374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8" name="TextBox 1675297"/>
          <p:cNvSpPr txBox="1">
            <a:spLocks noChangeArrowheads="1"/>
          </p:cNvSpPr>
          <p:nvPr/>
        </p:nvSpPr>
        <p:spPr bwMode="auto">
          <a:xfrm>
            <a:off x="4504267" y="1730374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9" name="TextBox 1675298"/>
          <p:cNvSpPr txBox="1">
            <a:spLocks noChangeArrowheads="1"/>
          </p:cNvSpPr>
          <p:nvPr/>
        </p:nvSpPr>
        <p:spPr bwMode="auto">
          <a:xfrm>
            <a:off x="3818467" y="1730374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Em/D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0" name="TextBox 1675299"/>
          <p:cNvSpPr txBox="1">
            <a:spLocks noChangeArrowheads="1"/>
          </p:cNvSpPr>
          <p:nvPr/>
        </p:nvSpPr>
        <p:spPr bwMode="auto">
          <a:xfrm>
            <a:off x="-8466" y="335385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knee will bow at Your throne                 In worship,</a:t>
            </a:r>
          </a:p>
        </p:txBody>
      </p:sp>
      <p:sp>
        <p:nvSpPr>
          <p:cNvPr id="1675301" name="TextBox 1675300"/>
          <p:cNvSpPr txBox="1">
            <a:spLocks noChangeArrowheads="1"/>
          </p:cNvSpPr>
          <p:nvPr/>
        </p:nvSpPr>
        <p:spPr bwMode="auto">
          <a:xfrm>
            <a:off x="-8466" y="396345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will be exalted oh God         And your kingdom shall not pass away          Oh Ancient of Days</a:t>
            </a:r>
          </a:p>
        </p:txBody>
      </p:sp>
      <p:sp>
        <p:nvSpPr>
          <p:cNvPr id="1675302" name="TextBox 1675301"/>
          <p:cNvSpPr txBox="1">
            <a:spLocks noChangeArrowheads="1"/>
          </p:cNvSpPr>
          <p:nvPr/>
        </p:nvSpPr>
        <p:spPr bwMode="auto">
          <a:xfrm>
            <a:off x="2048934" y="243945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3" name="TextBox 1675302"/>
          <p:cNvSpPr txBox="1">
            <a:spLocks noChangeArrowheads="1"/>
          </p:cNvSpPr>
          <p:nvPr/>
        </p:nvSpPr>
        <p:spPr bwMode="auto">
          <a:xfrm>
            <a:off x="3344334" y="2439458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4" name="TextBox 1675303"/>
          <p:cNvSpPr txBox="1">
            <a:spLocks noChangeArrowheads="1"/>
          </p:cNvSpPr>
          <p:nvPr/>
        </p:nvSpPr>
        <p:spPr bwMode="auto">
          <a:xfrm>
            <a:off x="4334934" y="243945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5" name="TextBox 1675304"/>
          <p:cNvSpPr txBox="1">
            <a:spLocks noChangeArrowheads="1"/>
          </p:cNvSpPr>
          <p:nvPr/>
        </p:nvSpPr>
        <p:spPr bwMode="auto">
          <a:xfrm>
            <a:off x="5401734" y="2439458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6" name="TextBox 1675305"/>
          <p:cNvSpPr txBox="1">
            <a:spLocks noChangeArrowheads="1"/>
          </p:cNvSpPr>
          <p:nvPr/>
        </p:nvSpPr>
        <p:spPr bwMode="auto">
          <a:xfrm>
            <a:off x="3420534" y="304905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Em7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7" name="TextBox 1675306"/>
          <p:cNvSpPr txBox="1">
            <a:spLocks noChangeArrowheads="1"/>
          </p:cNvSpPr>
          <p:nvPr/>
        </p:nvSpPr>
        <p:spPr bwMode="auto">
          <a:xfrm>
            <a:off x="2201334" y="304905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8" name="TextBox 1675307"/>
          <p:cNvSpPr txBox="1">
            <a:spLocks noChangeArrowheads="1"/>
          </p:cNvSpPr>
          <p:nvPr/>
        </p:nvSpPr>
        <p:spPr bwMode="auto">
          <a:xfrm>
            <a:off x="5630334" y="304905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9" name="TextBox 1675308"/>
          <p:cNvSpPr txBox="1">
            <a:spLocks noChangeArrowheads="1"/>
          </p:cNvSpPr>
          <p:nvPr/>
        </p:nvSpPr>
        <p:spPr bwMode="auto">
          <a:xfrm>
            <a:off x="6239934" y="3049058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F#m7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0" name="TextBox 1675309"/>
          <p:cNvSpPr txBox="1">
            <a:spLocks noChangeArrowheads="1"/>
          </p:cNvSpPr>
          <p:nvPr/>
        </p:nvSpPr>
        <p:spPr bwMode="auto">
          <a:xfrm>
            <a:off x="524934" y="365865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1" name="TextBox 1675310"/>
          <p:cNvSpPr txBox="1">
            <a:spLocks noChangeArrowheads="1"/>
          </p:cNvSpPr>
          <p:nvPr/>
        </p:nvSpPr>
        <p:spPr bwMode="auto">
          <a:xfrm>
            <a:off x="1515534" y="365865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Em7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2" name="TextBox 1675311"/>
          <p:cNvSpPr txBox="1">
            <a:spLocks noChangeArrowheads="1"/>
          </p:cNvSpPr>
          <p:nvPr/>
        </p:nvSpPr>
        <p:spPr bwMode="auto">
          <a:xfrm>
            <a:off x="2429934" y="365865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3" name="TextBox 1675312"/>
          <p:cNvSpPr txBox="1">
            <a:spLocks noChangeArrowheads="1"/>
          </p:cNvSpPr>
          <p:nvPr/>
        </p:nvSpPr>
        <p:spPr bwMode="auto">
          <a:xfrm>
            <a:off x="4106334" y="365865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4" name="TextBox 1675313"/>
          <p:cNvSpPr txBox="1">
            <a:spLocks noChangeArrowheads="1"/>
          </p:cNvSpPr>
          <p:nvPr/>
        </p:nvSpPr>
        <p:spPr bwMode="auto">
          <a:xfrm>
            <a:off x="5096934" y="365865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Em7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5" name="TextBox 1675314"/>
          <p:cNvSpPr txBox="1">
            <a:spLocks noChangeArrowheads="1"/>
          </p:cNvSpPr>
          <p:nvPr/>
        </p:nvSpPr>
        <p:spPr bwMode="auto">
          <a:xfrm>
            <a:off x="6011334" y="365865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6" name="TextBox 1675315"/>
          <p:cNvSpPr txBox="1">
            <a:spLocks noChangeArrowheads="1"/>
          </p:cNvSpPr>
          <p:nvPr/>
        </p:nvSpPr>
        <p:spPr bwMode="auto">
          <a:xfrm>
            <a:off x="7230534" y="365865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G/A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7" name="TextBox 1675316"/>
          <p:cNvSpPr txBox="1">
            <a:spLocks noChangeArrowheads="1"/>
          </p:cNvSpPr>
          <p:nvPr/>
        </p:nvSpPr>
        <p:spPr bwMode="auto">
          <a:xfrm>
            <a:off x="8144934" y="3658658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  Dsus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8" name="TextBox 1675317"/>
          <p:cNvSpPr txBox="1">
            <a:spLocks noChangeArrowheads="1"/>
          </p:cNvSpPr>
          <p:nvPr/>
        </p:nvSpPr>
        <p:spPr bwMode="auto">
          <a:xfrm>
            <a:off x="-8466" y="475720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kingdom shall reign over all the earth             Sing unto the Ancient of Days</a:t>
            </a:r>
          </a:p>
        </p:txBody>
      </p:sp>
      <p:sp>
        <p:nvSpPr>
          <p:cNvPr id="1675319" name="TextBox 1675318"/>
          <p:cNvSpPr txBox="1">
            <a:spLocks noChangeArrowheads="1"/>
          </p:cNvSpPr>
          <p:nvPr/>
        </p:nvSpPr>
        <p:spPr bwMode="auto">
          <a:xfrm>
            <a:off x="-8466" y="544300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none can compare to Your matchless worth             Sing unto the Ancient of Days</a:t>
            </a:r>
          </a:p>
        </p:txBody>
      </p:sp>
      <p:sp>
        <p:nvSpPr>
          <p:cNvPr id="1675320" name="TextBox 1675319"/>
          <p:cNvSpPr txBox="1">
            <a:spLocks noChangeArrowheads="1"/>
          </p:cNvSpPr>
          <p:nvPr/>
        </p:nvSpPr>
        <p:spPr bwMode="auto">
          <a:xfrm>
            <a:off x="1820334" y="4452408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1" name="TextBox 1675320"/>
          <p:cNvSpPr txBox="1">
            <a:spLocks noChangeArrowheads="1"/>
          </p:cNvSpPr>
          <p:nvPr/>
        </p:nvSpPr>
        <p:spPr bwMode="auto">
          <a:xfrm>
            <a:off x="5173134" y="445240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2" name="TextBox 1675321"/>
          <p:cNvSpPr txBox="1">
            <a:spLocks noChangeArrowheads="1"/>
          </p:cNvSpPr>
          <p:nvPr/>
        </p:nvSpPr>
        <p:spPr bwMode="auto">
          <a:xfrm>
            <a:off x="5706534" y="445240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3" name="TextBox 1675322"/>
          <p:cNvSpPr txBox="1">
            <a:spLocks noChangeArrowheads="1"/>
          </p:cNvSpPr>
          <p:nvPr/>
        </p:nvSpPr>
        <p:spPr bwMode="auto">
          <a:xfrm>
            <a:off x="6392334" y="4452408"/>
            <a:ext cx="1295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Am/D  C/D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4" name="TextBox 1675323"/>
          <p:cNvSpPr txBox="1">
            <a:spLocks noChangeArrowheads="1"/>
          </p:cNvSpPr>
          <p:nvPr/>
        </p:nvSpPr>
        <p:spPr bwMode="auto">
          <a:xfrm>
            <a:off x="7763934" y="4452408"/>
            <a:ext cx="1143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 (no3rd)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5" name="TextBox 1675324"/>
          <p:cNvSpPr txBox="1">
            <a:spLocks noChangeArrowheads="1"/>
          </p:cNvSpPr>
          <p:nvPr/>
        </p:nvSpPr>
        <p:spPr bwMode="auto">
          <a:xfrm>
            <a:off x="1820334" y="5062008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6" name="TextBox 1675325"/>
          <p:cNvSpPr txBox="1">
            <a:spLocks noChangeArrowheads="1"/>
          </p:cNvSpPr>
          <p:nvPr/>
        </p:nvSpPr>
        <p:spPr bwMode="auto">
          <a:xfrm>
            <a:off x="5173134" y="506200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7" name="TextBox 1675326"/>
          <p:cNvSpPr txBox="1">
            <a:spLocks noChangeArrowheads="1"/>
          </p:cNvSpPr>
          <p:nvPr/>
        </p:nvSpPr>
        <p:spPr bwMode="auto">
          <a:xfrm>
            <a:off x="5706534" y="506200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G/D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8" name="TextBox 1675327"/>
          <p:cNvSpPr txBox="1">
            <a:spLocks noChangeArrowheads="1"/>
          </p:cNvSpPr>
          <p:nvPr/>
        </p:nvSpPr>
        <p:spPr bwMode="auto">
          <a:xfrm>
            <a:off x="6392334" y="5062008"/>
            <a:ext cx="1295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Am/D  C/D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9" name="TextBox 1675328"/>
          <p:cNvSpPr txBox="1">
            <a:spLocks noChangeArrowheads="1"/>
          </p:cNvSpPr>
          <p:nvPr/>
        </p:nvSpPr>
        <p:spPr bwMode="auto">
          <a:xfrm>
            <a:off x="7763934" y="5062008"/>
            <a:ext cx="1143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 (no3rd)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861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5000" b="1" i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Ancient Of Days</a:t>
            </a:r>
            <a:endParaRPr lang="en-US" sz="5000" b="1" i="1" kern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399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 </a:t>
            </a:r>
            <a:r>
              <a:rPr lang="en-US" sz="4000" b="1" dirty="0" smtClean="0">
                <a:solidFill>
                  <a:srgbClr val="000000"/>
                </a:solidFill>
              </a:rPr>
              <a:t>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2305" y="145082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Every tongue in heaven and earth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5612" y="4181893"/>
            <a:ext cx="91703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You will be exalted oh God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5835" y="2346758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shall declare Your glory,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82005" y="519260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And Your kingdom shall not pass away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56309" y="3286822"/>
            <a:ext cx="91703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Every knee will bow at Your throne  in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--ship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2305" y="61594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Oh Ancient of Days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5572" y="11587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64972" y="115878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742808" y="2035596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80858" y="11587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1724" y="29838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81124" y="298386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97010" y="29838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133331" y="2983863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123931" y="2979402"/>
            <a:ext cx="843415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1531" y="387159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89931" y="388006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54262" y="388006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3738" y="4888863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03878" y="48993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23278" y="489933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239164" y="48993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1531" y="5838934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21329" y="583893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17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8400" y="26283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Be unto  the  Ancient  of  Days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7991" y="1639783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Blessing and Honor,   Glory and Power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8400" y="3609643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From every nation,   All  of  creation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17926" y="4549707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Bow before  the  Ancient  of  Days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3267" y="133212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50734" y="13151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07435" y="133212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04067" y="1315191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560734" y="13151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14067" y="1315191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0741" y="2300303"/>
            <a:ext cx="678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37612" y="2319273"/>
            <a:ext cx="8240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20593" y="2336206"/>
            <a:ext cx="8240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22425" y="2336206"/>
            <a:ext cx="678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60874" y="23192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7674" y="330535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15267" y="330535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71968" y="332228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68600" y="3305353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016976" y="331963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62709" y="3322287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7674" y="4246190"/>
            <a:ext cx="678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24554" y="4246190"/>
            <a:ext cx="8240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111207" y="424619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148208" y="4246190"/>
            <a:ext cx="69693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13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2305" y="145082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Every tongue in heaven and earth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5612" y="4181893"/>
            <a:ext cx="91703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You will be exalted oh God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5835" y="2346758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shall declare Your glory,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82005" y="519260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And Your kingdom shall not pass away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56309" y="3286822"/>
            <a:ext cx="91703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Every knee will bow at Your throne  in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--ship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2305" y="61594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Oh Ancient of Days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5572" y="11587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64972" y="115878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742808" y="2035596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80858" y="11587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1724" y="29838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81124" y="298386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97010" y="29838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133331" y="2983863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123931" y="2979402"/>
            <a:ext cx="843415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1531" y="387159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89931" y="388006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54262" y="388006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3738" y="4888863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03878" y="48993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23278" y="489933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239164" y="48993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1531" y="5838934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21329" y="583893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27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916239"/>
            <a:ext cx="9131300" cy="5921514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364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1929" y="228600"/>
            <a:ext cx="54793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err="1" smtClean="0">
                <a:solidFill>
                  <a:srgbClr val="000000"/>
                </a:solidFill>
              </a:rPr>
              <a:t>Intrumental</a:t>
            </a:r>
            <a:r>
              <a:rPr lang="en-US" sz="4000" b="1" dirty="0" smtClean="0">
                <a:solidFill>
                  <a:srgbClr val="000000"/>
                </a:solidFill>
              </a:rPr>
              <a:t> Brass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8467" y="135883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You Kingdom shall reign over all the earth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5063" y="2254775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49159" y="102416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27690" y="1024160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32969" y="3057367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49213" y="99144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9448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679246" y="1928519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029315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72692" y="1948359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15804" y="400085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For none can compare to Your matchless worth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49334" y="4896788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53071" y="370234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22543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15691" y="4590372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73484" y="367694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3719" y="4585626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703517" y="4570532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053586" y="4585626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86871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90696" y="3057367"/>
            <a:ext cx="3808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247356" y="3057367"/>
            <a:ext cx="7112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13401" y="305736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42328" y="3065440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41425" y="3057367"/>
            <a:ext cx="11481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96963" y="4578185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9559" y="3065440"/>
            <a:ext cx="7170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i="1" kern="0" dirty="0" smtClean="0">
                <a:latin typeface="Calibri"/>
                <a:cs typeface="Times New Roman" pitchFamily="18" charset="0"/>
              </a:rPr>
              <a:t>Run:</a:t>
            </a:r>
            <a:endParaRPr lang="en-US" sz="2000" b="1" i="1" kern="0" dirty="0"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06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916239"/>
            <a:ext cx="9131300" cy="5921514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364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8467" y="135883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You Kingdom shall reign over all the earth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5063" y="2254775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49159" y="102416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27690" y="1024160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49213" y="99144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448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79246" y="1928519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29315" y="1943613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72692" y="1948359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15804" y="400085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For none can compare to Your matchless worth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49334" y="4896788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Sing unto the Ancient  of  Days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53071" y="370234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22543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115691" y="4590372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73484" y="367694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3719" y="4585626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03517" y="4570532"/>
            <a:ext cx="8484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53586" y="4585626"/>
            <a:ext cx="6527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86871" y="3709657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96963" y="4578185"/>
            <a:ext cx="11328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 </a:t>
            </a:r>
            <a:r>
              <a:rPr lang="en-US" sz="16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(no3rd)</a:t>
            </a:r>
            <a:endParaRPr lang="en-US" sz="16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02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2305" y="145082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Every tongue in heaven and earth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5612" y="4181893"/>
            <a:ext cx="91703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You will be exalted oh God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5835" y="2346758"/>
            <a:ext cx="9183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shall declare Your glory,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82005" y="519260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And Your kingdom shall not pass away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56309" y="3286822"/>
            <a:ext cx="91703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Every knee will bow at Your throne  in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--ship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2305" y="61594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Oh Ancient of Days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5572" y="11587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64972" y="115878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742808" y="2035596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80858" y="11587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1724" y="29838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81124" y="298386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97010" y="29838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133331" y="2983863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123931" y="2979402"/>
            <a:ext cx="843415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1531" y="387159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89931" y="388006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54262" y="388006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3738" y="4888863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03878" y="48993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23278" y="489933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239164" y="48993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1531" y="5838934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21329" y="583893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98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00206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err="1" smtClean="0">
                <a:solidFill>
                  <a:srgbClr val="000000"/>
                </a:solidFill>
              </a:rPr>
              <a:t>PreJam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-3638" y="477349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Oh Ancient of Days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5588" y="4452992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85386" y="44529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3638" y="373516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Oh Ancient of Days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5588" y="3414658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85386" y="341465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3638" y="263989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Oh Ancient of Days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5588" y="2319392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85386" y="23193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-3638" y="160156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Oh Ancient of Days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5588" y="1281058"/>
            <a:ext cx="6384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85386" y="128105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43" y="5419827"/>
            <a:ext cx="9144000" cy="1438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86641" y="5562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Drum Solo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86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15662</TotalTime>
  <Words>1144</Words>
  <Application>Microsoft Office PowerPoint</Application>
  <PresentationFormat>On-screen Show (4:3)</PresentationFormat>
  <Paragraphs>441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1_Blank Presentation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452</cp:revision>
  <dcterms:created xsi:type="dcterms:W3CDTF">2000-04-06T22:37:36Z</dcterms:created>
  <dcterms:modified xsi:type="dcterms:W3CDTF">2012-12-06T17:48:03Z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