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403" r:id="rId2"/>
    <p:sldId id="404" r:id="rId3"/>
    <p:sldId id="405" r:id="rId4"/>
    <p:sldId id="40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737CD"/>
    <a:srgbClr val="004F9E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13" d="100"/>
          <a:sy n="113" d="100"/>
        </p:scale>
        <p:origin x="-163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5E163E-1B07-4BAF-B622-82ACED114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187936-7D17-4CAE-B291-112371672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94E055-20B8-4094-B316-67A4079EF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5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5BC7D-05B9-4516-B38F-482E3F285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42900-E804-431B-A537-61607E415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A68C-09BB-47DA-B900-ACE404B632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E2F64B-2164-4738-8A6D-0E8EB3CBF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974A-0DF2-4DAC-BAD2-B45AA2093B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92AFA-81B9-449A-A1D7-22DFEFA8B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7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B8A7A-1013-4A67-8458-31860544E4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0BD5D-2A61-468B-89D5-85DDF97787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3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F757B9-73B8-4D83-BB55-C7EACB7013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1675329"/>
          <p:cNvSpPr>
            <a:spLocks noChangeArrowheads="1"/>
          </p:cNvSpPr>
          <p:nvPr/>
        </p:nvSpPr>
        <p:spPr bwMode="auto">
          <a:xfrm>
            <a:off x="8467" y="2363258"/>
            <a:ext cx="9144000" cy="193674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6" name="Rectangle 1675329"/>
          <p:cNvSpPr>
            <a:spLocks noChangeArrowheads="1"/>
          </p:cNvSpPr>
          <p:nvPr/>
        </p:nvSpPr>
        <p:spPr bwMode="auto">
          <a:xfrm>
            <a:off x="8467" y="990600"/>
            <a:ext cx="9144000" cy="1381125"/>
          </a:xfrm>
          <a:prstGeom prst="rect">
            <a:avLst/>
          </a:prstGeom>
          <a:solidFill>
            <a:srgbClr val="3737C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9" name="Rectangle 1675330"/>
          <p:cNvSpPr>
            <a:spLocks noChangeArrowheads="1"/>
          </p:cNvSpPr>
          <p:nvPr/>
        </p:nvSpPr>
        <p:spPr bwMode="auto">
          <a:xfrm>
            <a:off x="-8466" y="4300008"/>
            <a:ext cx="9144000" cy="1828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75268" name="TextBox 1675267"/>
          <p:cNvSpPr txBox="1">
            <a:spLocks noChangeArrowheads="1"/>
          </p:cNvSpPr>
          <p:nvPr/>
        </p:nvSpPr>
        <p:spPr bwMode="auto">
          <a:xfrm>
            <a:off x="8467" y="1349374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Blessing and honor,       Glory and power          Be unto the Ancient of Days</a:t>
            </a:r>
          </a:p>
        </p:txBody>
      </p:sp>
      <p:sp>
        <p:nvSpPr>
          <p:cNvPr id="1675269" name="TextBox 1675268"/>
          <p:cNvSpPr txBox="1">
            <a:spLocks noChangeArrowheads="1"/>
          </p:cNvSpPr>
          <p:nvPr/>
        </p:nvSpPr>
        <p:spPr bwMode="auto">
          <a:xfrm>
            <a:off x="-8466" y="274425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tongue in heaven and earth       Shall declare your glory,</a:t>
            </a:r>
          </a:p>
        </p:txBody>
      </p:sp>
      <p:sp>
        <p:nvSpPr>
          <p:cNvPr id="1675274" name="TextBox 1675273"/>
          <p:cNvSpPr txBox="1">
            <a:spLocks noChangeArrowheads="1"/>
          </p:cNvSpPr>
          <p:nvPr/>
        </p:nvSpPr>
        <p:spPr bwMode="auto">
          <a:xfrm>
            <a:off x="1532467" y="10445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75" name="TextBox 1675274"/>
          <p:cNvSpPr txBox="1">
            <a:spLocks noChangeArrowheads="1"/>
          </p:cNvSpPr>
          <p:nvPr/>
        </p:nvSpPr>
        <p:spPr bwMode="auto">
          <a:xfrm>
            <a:off x="2751667" y="10445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77" name="TextBox 1675276"/>
          <p:cNvSpPr txBox="1">
            <a:spLocks noChangeArrowheads="1"/>
          </p:cNvSpPr>
          <p:nvPr/>
        </p:nvSpPr>
        <p:spPr bwMode="auto">
          <a:xfrm>
            <a:off x="7399867" y="1044574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   Bm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1" name="TextBox 1675280"/>
          <p:cNvSpPr txBox="1">
            <a:spLocks noChangeArrowheads="1"/>
          </p:cNvSpPr>
          <p:nvPr/>
        </p:nvSpPr>
        <p:spPr bwMode="auto">
          <a:xfrm>
            <a:off x="7476067" y="17303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2" name="TextBox 1675281"/>
          <p:cNvSpPr txBox="1">
            <a:spLocks noChangeArrowheads="1"/>
          </p:cNvSpPr>
          <p:nvPr/>
        </p:nvSpPr>
        <p:spPr bwMode="auto">
          <a:xfrm>
            <a:off x="2065867" y="10445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6" name="TextBox 1675285"/>
          <p:cNvSpPr txBox="1">
            <a:spLocks noChangeArrowheads="1"/>
          </p:cNvSpPr>
          <p:nvPr/>
        </p:nvSpPr>
        <p:spPr bwMode="auto">
          <a:xfrm>
            <a:off x="6637867" y="10445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7" name="TextBox 1675286"/>
          <p:cNvSpPr txBox="1">
            <a:spLocks noChangeArrowheads="1"/>
          </p:cNvSpPr>
          <p:nvPr/>
        </p:nvSpPr>
        <p:spPr bwMode="auto">
          <a:xfrm>
            <a:off x="6637867" y="17303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8" name="TextBox 1675287"/>
          <p:cNvSpPr txBox="1">
            <a:spLocks noChangeArrowheads="1"/>
          </p:cNvSpPr>
          <p:nvPr/>
        </p:nvSpPr>
        <p:spPr bwMode="auto">
          <a:xfrm>
            <a:off x="8238067" y="1044574"/>
            <a:ext cx="838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A2/C#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89" name="TextBox 1675288"/>
          <p:cNvSpPr txBox="1">
            <a:spLocks noChangeArrowheads="1"/>
          </p:cNvSpPr>
          <p:nvPr/>
        </p:nvSpPr>
        <p:spPr bwMode="auto">
          <a:xfrm>
            <a:off x="4961467" y="1730374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Bm7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0" name="TextBox 1675289"/>
          <p:cNvSpPr txBox="1">
            <a:spLocks noChangeArrowheads="1"/>
          </p:cNvSpPr>
          <p:nvPr/>
        </p:nvSpPr>
        <p:spPr bwMode="auto">
          <a:xfrm>
            <a:off x="8467" y="2035174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From every nation,        All of creation         Bow before the Ancient of Days</a:t>
            </a:r>
          </a:p>
        </p:txBody>
      </p:sp>
      <p:sp>
        <p:nvSpPr>
          <p:cNvPr id="1675291" name="TextBox 1675290"/>
          <p:cNvSpPr txBox="1">
            <a:spLocks noChangeArrowheads="1"/>
          </p:cNvSpPr>
          <p:nvPr/>
        </p:nvSpPr>
        <p:spPr bwMode="auto">
          <a:xfrm>
            <a:off x="3437467" y="10445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2" name="TextBox 1675291"/>
          <p:cNvSpPr txBox="1">
            <a:spLocks noChangeArrowheads="1"/>
          </p:cNvSpPr>
          <p:nvPr/>
        </p:nvSpPr>
        <p:spPr bwMode="auto">
          <a:xfrm>
            <a:off x="4656667" y="10445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3" name="TextBox 1675292"/>
          <p:cNvSpPr txBox="1">
            <a:spLocks noChangeArrowheads="1"/>
          </p:cNvSpPr>
          <p:nvPr/>
        </p:nvSpPr>
        <p:spPr bwMode="auto">
          <a:xfrm>
            <a:off x="3894667" y="10445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4" name="TextBox 1675293"/>
          <p:cNvSpPr txBox="1">
            <a:spLocks noChangeArrowheads="1"/>
          </p:cNvSpPr>
          <p:nvPr/>
        </p:nvSpPr>
        <p:spPr bwMode="auto">
          <a:xfrm>
            <a:off x="1456267" y="17303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5" name="TextBox 1675294"/>
          <p:cNvSpPr txBox="1">
            <a:spLocks noChangeArrowheads="1"/>
          </p:cNvSpPr>
          <p:nvPr/>
        </p:nvSpPr>
        <p:spPr bwMode="auto">
          <a:xfrm>
            <a:off x="2675467" y="17303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6" name="TextBox 1675295"/>
          <p:cNvSpPr txBox="1">
            <a:spLocks noChangeArrowheads="1"/>
          </p:cNvSpPr>
          <p:nvPr/>
        </p:nvSpPr>
        <p:spPr bwMode="auto">
          <a:xfrm>
            <a:off x="1989667" y="17303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7" name="TextBox 1675296"/>
          <p:cNvSpPr txBox="1">
            <a:spLocks noChangeArrowheads="1"/>
          </p:cNvSpPr>
          <p:nvPr/>
        </p:nvSpPr>
        <p:spPr bwMode="auto">
          <a:xfrm>
            <a:off x="3285067" y="1730374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8" name="TextBox 1675297"/>
          <p:cNvSpPr txBox="1">
            <a:spLocks noChangeArrowheads="1"/>
          </p:cNvSpPr>
          <p:nvPr/>
        </p:nvSpPr>
        <p:spPr bwMode="auto">
          <a:xfrm>
            <a:off x="4504267" y="1730374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299" name="TextBox 1675298"/>
          <p:cNvSpPr txBox="1">
            <a:spLocks noChangeArrowheads="1"/>
          </p:cNvSpPr>
          <p:nvPr/>
        </p:nvSpPr>
        <p:spPr bwMode="auto">
          <a:xfrm>
            <a:off x="3818467" y="1730374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0" name="TextBox 1675299"/>
          <p:cNvSpPr txBox="1">
            <a:spLocks noChangeArrowheads="1"/>
          </p:cNvSpPr>
          <p:nvPr/>
        </p:nvSpPr>
        <p:spPr bwMode="auto">
          <a:xfrm>
            <a:off x="-8466" y="335385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knee will bow at Your throne                 In worship,</a:t>
            </a:r>
          </a:p>
        </p:txBody>
      </p:sp>
      <p:sp>
        <p:nvSpPr>
          <p:cNvPr id="1675301" name="TextBox 1675300"/>
          <p:cNvSpPr txBox="1">
            <a:spLocks noChangeArrowheads="1"/>
          </p:cNvSpPr>
          <p:nvPr/>
        </p:nvSpPr>
        <p:spPr bwMode="auto">
          <a:xfrm>
            <a:off x="-8466" y="396345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will be exalted oh God         And your kingdom shall not pass away          Oh Ancient of Days</a:t>
            </a:r>
          </a:p>
        </p:txBody>
      </p:sp>
      <p:sp>
        <p:nvSpPr>
          <p:cNvPr id="1675302" name="TextBox 1675301"/>
          <p:cNvSpPr txBox="1">
            <a:spLocks noChangeArrowheads="1"/>
          </p:cNvSpPr>
          <p:nvPr/>
        </p:nvSpPr>
        <p:spPr bwMode="auto">
          <a:xfrm>
            <a:off x="2048934" y="24394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3" name="TextBox 1675302"/>
          <p:cNvSpPr txBox="1">
            <a:spLocks noChangeArrowheads="1"/>
          </p:cNvSpPr>
          <p:nvPr/>
        </p:nvSpPr>
        <p:spPr bwMode="auto">
          <a:xfrm>
            <a:off x="3344334" y="2439458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4" name="TextBox 1675303"/>
          <p:cNvSpPr txBox="1">
            <a:spLocks noChangeArrowheads="1"/>
          </p:cNvSpPr>
          <p:nvPr/>
        </p:nvSpPr>
        <p:spPr bwMode="auto">
          <a:xfrm>
            <a:off x="4334934" y="24394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5" name="TextBox 1675304"/>
          <p:cNvSpPr txBox="1">
            <a:spLocks noChangeArrowheads="1"/>
          </p:cNvSpPr>
          <p:nvPr/>
        </p:nvSpPr>
        <p:spPr bwMode="auto">
          <a:xfrm>
            <a:off x="5401734" y="2439458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6" name="TextBox 1675305"/>
          <p:cNvSpPr txBox="1">
            <a:spLocks noChangeArrowheads="1"/>
          </p:cNvSpPr>
          <p:nvPr/>
        </p:nvSpPr>
        <p:spPr bwMode="auto">
          <a:xfrm>
            <a:off x="3420534" y="30490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7" name="TextBox 1675306"/>
          <p:cNvSpPr txBox="1">
            <a:spLocks noChangeArrowheads="1"/>
          </p:cNvSpPr>
          <p:nvPr/>
        </p:nvSpPr>
        <p:spPr bwMode="auto">
          <a:xfrm>
            <a:off x="2201334" y="30490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8" name="TextBox 1675307"/>
          <p:cNvSpPr txBox="1">
            <a:spLocks noChangeArrowheads="1"/>
          </p:cNvSpPr>
          <p:nvPr/>
        </p:nvSpPr>
        <p:spPr bwMode="auto">
          <a:xfrm>
            <a:off x="5630334" y="30490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09" name="TextBox 1675308"/>
          <p:cNvSpPr txBox="1">
            <a:spLocks noChangeArrowheads="1"/>
          </p:cNvSpPr>
          <p:nvPr/>
        </p:nvSpPr>
        <p:spPr bwMode="auto">
          <a:xfrm>
            <a:off x="6239934" y="3049058"/>
            <a:ext cx="762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F#m7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0" name="TextBox 1675309"/>
          <p:cNvSpPr txBox="1">
            <a:spLocks noChangeArrowheads="1"/>
          </p:cNvSpPr>
          <p:nvPr/>
        </p:nvSpPr>
        <p:spPr bwMode="auto">
          <a:xfrm>
            <a:off x="524934" y="36586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1" name="TextBox 1675310"/>
          <p:cNvSpPr txBox="1">
            <a:spLocks noChangeArrowheads="1"/>
          </p:cNvSpPr>
          <p:nvPr/>
        </p:nvSpPr>
        <p:spPr bwMode="auto">
          <a:xfrm>
            <a:off x="15155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2" name="TextBox 1675311"/>
          <p:cNvSpPr txBox="1">
            <a:spLocks noChangeArrowheads="1"/>
          </p:cNvSpPr>
          <p:nvPr/>
        </p:nvSpPr>
        <p:spPr bwMode="auto">
          <a:xfrm>
            <a:off x="2429934" y="36586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3" name="TextBox 1675312"/>
          <p:cNvSpPr txBox="1">
            <a:spLocks noChangeArrowheads="1"/>
          </p:cNvSpPr>
          <p:nvPr/>
        </p:nvSpPr>
        <p:spPr bwMode="auto">
          <a:xfrm>
            <a:off x="41063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D/F#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4" name="TextBox 1675313"/>
          <p:cNvSpPr txBox="1">
            <a:spLocks noChangeArrowheads="1"/>
          </p:cNvSpPr>
          <p:nvPr/>
        </p:nvSpPr>
        <p:spPr bwMode="auto">
          <a:xfrm>
            <a:off x="50969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Em7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5" name="TextBox 1675314"/>
          <p:cNvSpPr txBox="1">
            <a:spLocks noChangeArrowheads="1"/>
          </p:cNvSpPr>
          <p:nvPr/>
        </p:nvSpPr>
        <p:spPr bwMode="auto">
          <a:xfrm>
            <a:off x="6011334" y="3658658"/>
            <a:ext cx="3810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6" name="TextBox 1675315"/>
          <p:cNvSpPr txBox="1">
            <a:spLocks noChangeArrowheads="1"/>
          </p:cNvSpPr>
          <p:nvPr/>
        </p:nvSpPr>
        <p:spPr bwMode="auto">
          <a:xfrm>
            <a:off x="7230534" y="365865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G/A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7" name="TextBox 1675316"/>
          <p:cNvSpPr txBox="1">
            <a:spLocks noChangeArrowheads="1"/>
          </p:cNvSpPr>
          <p:nvPr/>
        </p:nvSpPr>
        <p:spPr bwMode="auto">
          <a:xfrm>
            <a:off x="8144934" y="3658658"/>
            <a:ext cx="990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 Dsus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18" name="TextBox 1675317"/>
          <p:cNvSpPr txBox="1">
            <a:spLocks noChangeArrowheads="1"/>
          </p:cNvSpPr>
          <p:nvPr/>
        </p:nvSpPr>
        <p:spPr bwMode="auto">
          <a:xfrm>
            <a:off x="-8466" y="475720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kingdom shall reign over all the earth             Sing unto the Ancient of Days</a:t>
            </a:r>
          </a:p>
        </p:txBody>
      </p:sp>
      <p:sp>
        <p:nvSpPr>
          <p:cNvPr id="1675319" name="TextBox 1675318"/>
          <p:cNvSpPr txBox="1">
            <a:spLocks noChangeArrowheads="1"/>
          </p:cNvSpPr>
          <p:nvPr/>
        </p:nvSpPr>
        <p:spPr bwMode="auto">
          <a:xfrm>
            <a:off x="-8466" y="5443008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none can compare to Your matchless worth             Sing unto the Ancient of Days</a:t>
            </a:r>
          </a:p>
        </p:txBody>
      </p:sp>
      <p:sp>
        <p:nvSpPr>
          <p:cNvPr id="1675320" name="TextBox 1675319"/>
          <p:cNvSpPr txBox="1">
            <a:spLocks noChangeArrowheads="1"/>
          </p:cNvSpPr>
          <p:nvPr/>
        </p:nvSpPr>
        <p:spPr bwMode="auto">
          <a:xfrm>
            <a:off x="1820334" y="4452408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1" name="TextBox 1675320"/>
          <p:cNvSpPr txBox="1">
            <a:spLocks noChangeArrowheads="1"/>
          </p:cNvSpPr>
          <p:nvPr/>
        </p:nvSpPr>
        <p:spPr bwMode="auto">
          <a:xfrm>
            <a:off x="5173134" y="44524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2" name="TextBox 1675321"/>
          <p:cNvSpPr txBox="1">
            <a:spLocks noChangeArrowheads="1"/>
          </p:cNvSpPr>
          <p:nvPr/>
        </p:nvSpPr>
        <p:spPr bwMode="auto">
          <a:xfrm>
            <a:off x="5706534" y="44524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3" name="TextBox 1675322"/>
          <p:cNvSpPr txBox="1">
            <a:spLocks noChangeArrowheads="1"/>
          </p:cNvSpPr>
          <p:nvPr/>
        </p:nvSpPr>
        <p:spPr bwMode="auto">
          <a:xfrm>
            <a:off x="6392334" y="4452408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Am/D  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4" name="TextBox 1675323"/>
          <p:cNvSpPr txBox="1">
            <a:spLocks noChangeArrowheads="1"/>
          </p:cNvSpPr>
          <p:nvPr/>
        </p:nvSpPr>
        <p:spPr bwMode="auto">
          <a:xfrm>
            <a:off x="7763934" y="4452408"/>
            <a:ext cx="1143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(no3rd)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5" name="TextBox 1675324"/>
          <p:cNvSpPr txBox="1">
            <a:spLocks noChangeArrowheads="1"/>
          </p:cNvSpPr>
          <p:nvPr/>
        </p:nvSpPr>
        <p:spPr bwMode="auto">
          <a:xfrm>
            <a:off x="1820334" y="5062008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6" name="TextBox 1675325"/>
          <p:cNvSpPr txBox="1">
            <a:spLocks noChangeArrowheads="1"/>
          </p:cNvSpPr>
          <p:nvPr/>
        </p:nvSpPr>
        <p:spPr bwMode="auto">
          <a:xfrm>
            <a:off x="5173134" y="50620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7" name="TextBox 1675326"/>
          <p:cNvSpPr txBox="1">
            <a:spLocks noChangeArrowheads="1"/>
          </p:cNvSpPr>
          <p:nvPr/>
        </p:nvSpPr>
        <p:spPr bwMode="auto">
          <a:xfrm>
            <a:off x="5706534" y="5062008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G/D</a:t>
            </a:r>
            <a:endParaRPr lang="en-US" sz="1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8" name="TextBox 1675327"/>
          <p:cNvSpPr txBox="1">
            <a:spLocks noChangeArrowheads="1"/>
          </p:cNvSpPr>
          <p:nvPr/>
        </p:nvSpPr>
        <p:spPr bwMode="auto">
          <a:xfrm>
            <a:off x="6392334" y="5062008"/>
            <a:ext cx="1295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Am/D  C/D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1675329" name="TextBox 1675328"/>
          <p:cNvSpPr txBox="1">
            <a:spLocks noChangeArrowheads="1"/>
          </p:cNvSpPr>
          <p:nvPr/>
        </p:nvSpPr>
        <p:spPr bwMode="auto">
          <a:xfrm>
            <a:off x="7763934" y="5062008"/>
            <a:ext cx="1143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 (no3rd)</a:t>
            </a:r>
            <a:endParaRPr lang="en-US" sz="54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Ancient Of Days</a:t>
            </a:r>
            <a:endParaRPr kumimoji="0" lang="en-US" sz="5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Ancient Of Days</a:t>
            </a:r>
            <a:endParaRPr kumimoji="0" lang="en-US" sz="5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Ancient Of Days</a:t>
            </a:r>
            <a:endParaRPr kumimoji="0" lang="en-US" sz="5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8617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</a:rPr>
              <a:t>Ancient Of Days</a:t>
            </a:r>
            <a:endParaRPr kumimoji="0" lang="en-US" sz="5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15551</TotalTime>
  <Words>164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444</cp:revision>
  <dcterms:created xsi:type="dcterms:W3CDTF">2000-04-06T22:37:36Z</dcterms:created>
  <dcterms:modified xsi:type="dcterms:W3CDTF">2012-12-31T17:26:33Z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